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8" r:id="rId4"/>
    <p:sldId id="326" r:id="rId5"/>
    <p:sldId id="379" r:id="rId6"/>
    <p:sldId id="380" r:id="rId7"/>
    <p:sldId id="381" r:id="rId8"/>
    <p:sldId id="382" r:id="rId9"/>
    <p:sldId id="383" r:id="rId10"/>
    <p:sldId id="329" r:id="rId11"/>
    <p:sldId id="392" r:id="rId12"/>
    <p:sldId id="384" r:id="rId13"/>
    <p:sldId id="385" r:id="rId14"/>
    <p:sldId id="386" r:id="rId15"/>
    <p:sldId id="348" r:id="rId16"/>
    <p:sldId id="388" r:id="rId17"/>
    <p:sldId id="389" r:id="rId18"/>
    <p:sldId id="390" r:id="rId19"/>
    <p:sldId id="391" r:id="rId20"/>
    <p:sldId id="332" r:id="rId21"/>
    <p:sldId id="387" r:id="rId22"/>
    <p:sldId id="349" r:id="rId23"/>
    <p:sldId id="351" r:id="rId24"/>
    <p:sldId id="347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B6244"/>
    <a:srgbClr val="338E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84F42-E9C2-47F9-B6BF-2D81574136DE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E17A-F54D-4258-99B7-19E956180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99792" y="548680"/>
            <a:ext cx="4073552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8800" b="1" smtClean="0">
                <a:latin typeface="Arial Black" pitchFamily="34" charset="0"/>
                <a:cs typeface="Arial" pitchFamily="34" charset="0"/>
              </a:rPr>
              <a:t>Make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8800" b="1" smtClean="0">
                <a:latin typeface="Arial Black" pitchFamily="34" charset="0"/>
                <a:cs typeface="Arial" pitchFamily="34" charset="0"/>
              </a:rPr>
              <a:t>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8800" b="1" smtClean="0">
                <a:latin typeface="Arial Black" pitchFamily="34" charset="0"/>
                <a:cs typeface="Arial" pitchFamily="34" charset="0"/>
              </a:rPr>
              <a:t>Comic</a:t>
            </a:r>
            <a:endParaRPr lang="es-ES" sz="8800" b="1" dirty="0" smtClean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1994" name="Picture 10" descr="http://fc07.deviantart.net/fs50/f/2009/263/f/f/Judge_Dredd_by_TXcrew.jpg"/>
          <p:cNvPicPr>
            <a:picLocks noChangeAspect="1" noChangeArrowheads="1"/>
          </p:cNvPicPr>
          <p:nvPr/>
        </p:nvPicPr>
        <p:blipFill>
          <a:blip r:embed="rId2" cstate="print"/>
          <a:srcRect t="5304"/>
          <a:stretch>
            <a:fillRect/>
          </a:stretch>
        </p:blipFill>
        <p:spPr bwMode="auto">
          <a:xfrm>
            <a:off x="4427984" y="4429132"/>
            <a:ext cx="2147210" cy="2428868"/>
          </a:xfrm>
          <a:prstGeom prst="rect">
            <a:avLst/>
          </a:prstGeom>
          <a:noFill/>
        </p:spPr>
      </p:pic>
      <p:pic>
        <p:nvPicPr>
          <p:cNvPr id="41990" name="Picture 6" descr="http://www.nowbath.co.uk/uploads/2013/06/beanodennnis.jpg"/>
          <p:cNvPicPr>
            <a:picLocks noChangeAspect="1" noChangeArrowheads="1"/>
          </p:cNvPicPr>
          <p:nvPr/>
        </p:nvPicPr>
        <p:blipFill>
          <a:blip r:embed="rId3" cstate="print"/>
          <a:srcRect l="13449" r="15460"/>
          <a:stretch>
            <a:fillRect/>
          </a:stretch>
        </p:blipFill>
        <p:spPr bwMode="auto">
          <a:xfrm>
            <a:off x="0" y="0"/>
            <a:ext cx="2643206" cy="2473516"/>
          </a:xfrm>
          <a:prstGeom prst="rect">
            <a:avLst/>
          </a:prstGeom>
          <a:noFill/>
        </p:spPr>
      </p:pic>
      <p:pic>
        <p:nvPicPr>
          <p:cNvPr id="41986" name="Picture 2" descr="http://immagini.disegnidacolorareonline.com/data/disegni-colorati/serie-tv/disegno-di-tin-tin-e-milou-color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41661"/>
            <a:ext cx="2051719" cy="2116340"/>
          </a:xfrm>
          <a:prstGeom prst="rect">
            <a:avLst/>
          </a:prstGeom>
          <a:noFill/>
        </p:spPr>
      </p:pic>
      <p:pic>
        <p:nvPicPr>
          <p:cNvPr id="41992" name="Picture 8" descr="http://www.merseysidermagazine.com/site/wp-content/uploads/2013/01/Dandy-WEB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14290"/>
            <a:ext cx="2071670" cy="2444944"/>
          </a:xfrm>
          <a:prstGeom prst="rect">
            <a:avLst/>
          </a:prstGeom>
          <a:noFill/>
        </p:spPr>
      </p:pic>
      <p:pic>
        <p:nvPicPr>
          <p:cNvPr id="41998" name="Picture 14" descr="http://static.comicvine.com/uploads/original/14/147020/3080289-6119243131-tumb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437112"/>
            <a:ext cx="1872208" cy="221619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" y="2428868"/>
            <a:ext cx="2857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Dennis the Menace from the Beano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786578" y="2643182"/>
            <a:ext cx="235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Desperate Dan from the Dandy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143636" y="4429132"/>
            <a:ext cx="300036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en-GB" sz="2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Asterix the Gaul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4357694"/>
            <a:ext cx="3357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Tintin by Hergé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643438" y="6396335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Judge Dredd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00232" y="6396335"/>
            <a:ext cx="3000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Wonder Woman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1988" name="Picture 4" descr="http://3.bp.blogspot.com/_dE-C8ae4sRk/SujY2blTUnI/AAAAAAAAAM4/T4YgJzs4i9o/s400/Ast%C3%A9rix-Ob%C3%A9lix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00891" y="4797318"/>
            <a:ext cx="2143108" cy="206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fectos y onomatopeyas estilo cómic 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9252"/>
            <a:ext cx="5857916" cy="565874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143240" y="285728"/>
            <a:ext cx="273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Special Effects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0180" name="Picture 4" descr="http://enlalunadebabel.files.wordpress.com/2012/04/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2286000" cy="2000251"/>
          </a:xfrm>
          <a:prstGeom prst="rect">
            <a:avLst/>
          </a:prstGeom>
          <a:noFill/>
        </p:spPr>
      </p:pic>
      <p:pic>
        <p:nvPicPr>
          <p:cNvPr id="50182" name="Picture 6" descr="http://tipos.com.mx/wp-content/uploads/2012/10/Onomatopeya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857496"/>
            <a:ext cx="2009775" cy="1476375"/>
          </a:xfrm>
          <a:prstGeom prst="rect">
            <a:avLst/>
          </a:prstGeom>
          <a:noFill/>
        </p:spPr>
      </p:pic>
      <p:pic>
        <p:nvPicPr>
          <p:cNvPr id="50184" name="Picture 8" descr="https://encrypted-tbn1.gstatic.com/images?q=tbn:ANd9GcSKYnPaFceKd0liN2aih8RcobRFONfUeAkPIxIeQguUCTu8q5Z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lvcpnews.files.wordpress.com/2011/05/kitch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692784" cy="16601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357166"/>
            <a:ext cx="2429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Next: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lvcpnews.files.wordpress.com/2011/05/kitch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692784" cy="16601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357166"/>
            <a:ext cx="2429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Next: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714620"/>
            <a:ext cx="91807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5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Make up the characters</a:t>
            </a:r>
            <a:endParaRPr lang="es-ES" sz="5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42852"/>
            <a:ext cx="7516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Make up the characters</a:t>
            </a:r>
            <a:endParaRPr lang="es-ES" sz="4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http://iv1.lisimg.com/image/7189352/600full-desperate-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2500330" cy="358791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357422" y="2571744"/>
            <a:ext cx="6075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What do they look like?</a:t>
            </a:r>
            <a:endParaRPr lang="es-ES" sz="36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8" name="Picture 4" descr="http://www.gallantryguide.com/Images/pointing_hand_lef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57063">
            <a:off x="7416260" y="1984082"/>
            <a:ext cx="1414434" cy="64091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143108" y="3571876"/>
            <a:ext cx="5188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What do they wear?</a:t>
            </a:r>
            <a:endParaRPr lang="es-ES" sz="36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4" descr="http://www.gallantryguide.com/Images/pointing_hand_lef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4713">
            <a:off x="7066267" y="4168922"/>
            <a:ext cx="1414434" cy="640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erseysidermagazine.com/site/wp-content/uploads/2013/01/Dandy-WEB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3571900" cy="421335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643042" y="5214950"/>
            <a:ext cx="5764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What do they eat?</a:t>
            </a:r>
            <a:endParaRPr lang="es-ES" sz="4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vignette2.wikia.nocookie.net/ukcomics/images/9/93/Dan2006.jpg/revision/latest?cb=201104211825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0159"/>
            <a:ext cx="9144000" cy="557784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214414" y="285728"/>
            <a:ext cx="6413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How do they speak?</a:t>
            </a:r>
            <a:endParaRPr lang="es-ES" sz="4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lvcpnews.files.wordpress.com/2011/05/kitch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692784" cy="16601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357166"/>
            <a:ext cx="2429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Next: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lvcpnews.files.wordpress.com/2011/05/kitch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692784" cy="16601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357166"/>
            <a:ext cx="2429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Next: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2714620"/>
            <a:ext cx="8726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6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Make up the story.</a:t>
            </a:r>
            <a:endParaRPr lang="es-ES" sz="66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lvcpnews.files.wordpress.com/2011/05/kitch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692784" cy="16601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357166"/>
            <a:ext cx="2429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Next: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1785926"/>
            <a:ext cx="72597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6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What happens?</a:t>
            </a:r>
            <a:endParaRPr lang="es-ES" sz="66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lvcpnews.files.wordpress.com/2011/05/kitch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692784" cy="16601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357166"/>
            <a:ext cx="2429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Next: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1785926"/>
            <a:ext cx="72597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6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What happens?</a:t>
            </a:r>
            <a:endParaRPr lang="es-ES" sz="66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34" y="3000372"/>
            <a:ext cx="5354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1. Introduction.</a:t>
            </a:r>
            <a:endParaRPr lang="es-ES" sz="48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0034" y="3964785"/>
            <a:ext cx="4844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2. A problem. </a:t>
            </a:r>
            <a:endParaRPr lang="es-ES" sz="48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034" y="4929198"/>
            <a:ext cx="8933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3. Resolving the problem. </a:t>
            </a:r>
            <a:endParaRPr lang="es-ES" sz="48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72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Introduction</a:t>
            </a:r>
            <a:endParaRPr lang="es-ES" sz="72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1643050"/>
            <a:ext cx="8685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In groups of three, you are going to make a comic.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1986" name="Picture 2" descr="http://cdn.funkidslive.com/wp-content/uploads/2014/07/Minnie-the-Minx-Box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857500" cy="2181226"/>
          </a:xfrm>
          <a:prstGeom prst="rect">
            <a:avLst/>
          </a:prstGeom>
          <a:noFill/>
        </p:spPr>
      </p:pic>
      <p:pic>
        <p:nvPicPr>
          <p:cNvPr id="41988" name="Picture 4" descr="http://i.guim.co.uk/static/w-620/h--/q-95/sys-images/Guardian/Pix/pictures/2013/7/16/1373984062200/Lord-Snooty-Beano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768" y="3714752"/>
            <a:ext cx="1726605" cy="2657471"/>
          </a:xfrm>
          <a:prstGeom prst="rect">
            <a:avLst/>
          </a:prstGeom>
          <a:noFill/>
        </p:spPr>
      </p:pic>
      <p:pic>
        <p:nvPicPr>
          <p:cNvPr id="41990" name="Picture 6" descr="http://cdn.funkidslive.com/wp-content/uploads/2014/07/Roger-the-Dodger-Run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57496"/>
            <a:ext cx="2500330" cy="190858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6396335"/>
            <a:ext cx="3357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Minnie the Minx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72233" y="6396335"/>
            <a:ext cx="2571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2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Lord Snooty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143240" y="4857760"/>
            <a:ext cx="3357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2400" b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Roger the Dodger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fc08.deviantart.net/fs70/i/2010/274/1/7/blank_comic_page_3_by_c0nn0rman43-d2zvj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3116"/>
            <a:ext cx="3133820" cy="442913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0"/>
            <a:ext cx="2429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Next: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071546"/>
            <a:ext cx="89779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6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Design your pages.</a:t>
            </a:r>
            <a:endParaRPr lang="es-ES" sz="66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oocities.org/pjgcartoonists/kenhharri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8666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lvcpnews.files.wordpress.com/2011/05/kitch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692784" cy="16601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2500306"/>
            <a:ext cx="8497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5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and make your comic.</a:t>
            </a:r>
            <a:endParaRPr lang="es-ES" sz="5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lvcpnews.files.wordpress.com/2011/05/kitch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692784" cy="16601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14283" y="1643050"/>
            <a:ext cx="8715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When you’ve finished </a:t>
            </a:r>
          </a:p>
          <a:p>
            <a:pPr lvl="0"/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your comic, you have to</a:t>
            </a:r>
          </a:p>
          <a:p>
            <a:pPr lvl="0"/>
            <a:r>
              <a:rPr lang="en-GB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act it out </a:t>
            </a:r>
            <a:r>
              <a:rPr lang="en-GB" sz="4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in front of the class.</a:t>
            </a:r>
            <a:endParaRPr lang="es-ES" sz="4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6866" name="Picture 2" descr="http://www.jw85.co.uk/wp-content/uploads/Oh-n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07505"/>
            <a:ext cx="3538545" cy="265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vignette4.wikia.nocookie.net/ukcomics/images/4/47/DesperateDanFinal.jpeg/revision/latest?cb=20130617134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85860"/>
            <a:ext cx="9136989" cy="459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iusbuzz.com/wp-content/uploads/2012/10/surpr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43182"/>
            <a:ext cx="6515089" cy="421481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72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Introduction</a:t>
            </a:r>
            <a:endParaRPr lang="es-ES" sz="72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1643050"/>
            <a:ext cx="8685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In groups of three, you are going to make a comic.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2859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72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HOW?!</a:t>
            </a:r>
            <a:endParaRPr lang="es-ES" sz="72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 descr="http://image.spreadshirt.com/image-server/v1/designs/12381023,width=178,height=178/Meanwhile...-(comic-book-graphic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786190"/>
            <a:ext cx="2428891" cy="2428892"/>
          </a:xfrm>
          <a:prstGeom prst="rect">
            <a:avLst/>
          </a:prstGeom>
          <a:noFill/>
        </p:spPr>
      </p:pic>
      <p:pic>
        <p:nvPicPr>
          <p:cNvPr id="40968" name="Picture 8" descr="http://rockeet.com/wp-content/uploads/2013/05/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86190"/>
            <a:ext cx="2643206" cy="2060147"/>
          </a:xfrm>
          <a:prstGeom prst="rect">
            <a:avLst/>
          </a:prstGeom>
          <a:noFill/>
        </p:spPr>
      </p:pic>
      <p:pic>
        <p:nvPicPr>
          <p:cNvPr id="7" name="Picture 4" descr="https://lvcpnews.files.wordpress.com/2011/05/kitche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14290"/>
            <a:ext cx="1692784" cy="16601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20" y="357166"/>
            <a:ext cx="46714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Use these:</a:t>
            </a:r>
            <a:endParaRPr lang="es-ES" sz="60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0962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736"/>
            <a:ext cx="2156619" cy="192882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3357562"/>
            <a:ext cx="2849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Speech bubbles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0964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571613"/>
            <a:ext cx="2312237" cy="207170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500430" y="3429000"/>
            <a:ext cx="2999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Thought bubbles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0966" name="Picture 6" descr="http://images.clipartpanda.com/naruto-clip-art-buncee_clipart_bubble_04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071942"/>
            <a:ext cx="2223176" cy="200026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14282" y="6000768"/>
            <a:ext cx="2456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Exclamations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714744" y="6000768"/>
            <a:ext cx="251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Sound effects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630940" y="6000768"/>
            <a:ext cx="2493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Narration box</a:t>
            </a:r>
            <a:endParaRPr lang="es-ES" sz="2400" b="1" dirty="0" err="1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714744" cy="1500174"/>
          </a:xfrm>
          <a:prstGeom prst="rect">
            <a:avLst/>
          </a:prstGeom>
          <a:noFill/>
        </p:spPr>
      </p:pic>
      <p:pic>
        <p:nvPicPr>
          <p:cNvPr id="40964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1565" y="0"/>
            <a:ext cx="3812435" cy="1714488"/>
          </a:xfrm>
          <a:prstGeom prst="rect">
            <a:avLst/>
          </a:prstGeom>
          <a:noFill/>
        </p:spPr>
      </p:pic>
      <p:pic>
        <p:nvPicPr>
          <p:cNvPr id="40966" name="Picture 6" descr="http://images.clipartpanda.com/naruto-clip-art-buncee_clipart_bubble_0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15404"/>
            <a:ext cx="1928826" cy="1735427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785754" y="500018"/>
            <a:ext cx="2960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Brad lives in New York.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15074" y="285728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I’ve got an idea.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8"/>
            <a:ext cx="3714744" cy="1500174"/>
          </a:xfrm>
          <a:prstGeom prst="rect">
            <a:avLst/>
          </a:prstGeom>
          <a:noFill/>
        </p:spPr>
      </p:pic>
      <p:pic>
        <p:nvPicPr>
          <p:cNvPr id="18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383939" cy="1714488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357158" y="2214554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What are you doing?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286380" y="2143116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Why is he looking at me?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4348" y="442913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Look out!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714876" y="4429132"/>
            <a:ext cx="3805850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She arrived home at midnight.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714744" cy="1500174"/>
          </a:xfrm>
          <a:prstGeom prst="rect">
            <a:avLst/>
          </a:prstGeom>
          <a:noFill/>
        </p:spPr>
      </p:pic>
      <p:pic>
        <p:nvPicPr>
          <p:cNvPr id="40964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1565" y="0"/>
            <a:ext cx="3812435" cy="1714488"/>
          </a:xfrm>
          <a:prstGeom prst="rect">
            <a:avLst/>
          </a:prstGeom>
          <a:noFill/>
        </p:spPr>
      </p:pic>
      <p:pic>
        <p:nvPicPr>
          <p:cNvPr id="40966" name="Picture 6" descr="http://images.clipartpanda.com/naruto-clip-art-buncee_clipart_bubble_0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15404"/>
            <a:ext cx="1928826" cy="1735427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785754" y="500018"/>
            <a:ext cx="2960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Brad lives in New York.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15074" y="285728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I’ve got an idea.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14678" y="1500174"/>
            <a:ext cx="273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Present Simple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8"/>
            <a:ext cx="3714744" cy="1500174"/>
          </a:xfrm>
          <a:prstGeom prst="rect">
            <a:avLst/>
          </a:prstGeom>
          <a:noFill/>
        </p:spPr>
      </p:pic>
      <p:pic>
        <p:nvPicPr>
          <p:cNvPr id="18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383939" cy="1714488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357158" y="2214554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What are you doing?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286380" y="2143116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Why is he looking at me?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4348" y="442913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Look out!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714876" y="4429132"/>
            <a:ext cx="3805850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She arrived home at midnight.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714744" cy="1500174"/>
          </a:xfrm>
          <a:prstGeom prst="rect">
            <a:avLst/>
          </a:prstGeom>
          <a:noFill/>
        </p:spPr>
      </p:pic>
      <p:pic>
        <p:nvPicPr>
          <p:cNvPr id="40964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1565" y="0"/>
            <a:ext cx="3812435" cy="1714488"/>
          </a:xfrm>
          <a:prstGeom prst="rect">
            <a:avLst/>
          </a:prstGeom>
          <a:noFill/>
        </p:spPr>
      </p:pic>
      <p:pic>
        <p:nvPicPr>
          <p:cNvPr id="40966" name="Picture 6" descr="http://images.clipartpanda.com/naruto-clip-art-buncee_clipart_bubble_0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15404"/>
            <a:ext cx="1928826" cy="1735427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785754" y="500018"/>
            <a:ext cx="2960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Brad lives in New York.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15074" y="285728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I’ve got an idea.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14678" y="1500174"/>
            <a:ext cx="273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Present Simple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8"/>
            <a:ext cx="3714744" cy="1500174"/>
          </a:xfrm>
          <a:prstGeom prst="rect">
            <a:avLst/>
          </a:prstGeom>
          <a:noFill/>
        </p:spPr>
      </p:pic>
      <p:pic>
        <p:nvPicPr>
          <p:cNvPr id="18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383939" cy="1714488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357158" y="2214554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What are you doing?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286380" y="2143116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Why is he looking at me?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43174" y="3357562"/>
            <a:ext cx="348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Present Continuous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4348" y="442913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Look out!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714876" y="4429132"/>
            <a:ext cx="3805850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She arrived home at midnight.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714744" cy="1500174"/>
          </a:xfrm>
          <a:prstGeom prst="rect">
            <a:avLst/>
          </a:prstGeom>
          <a:noFill/>
        </p:spPr>
      </p:pic>
      <p:pic>
        <p:nvPicPr>
          <p:cNvPr id="40964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1565" y="0"/>
            <a:ext cx="3812435" cy="1714488"/>
          </a:xfrm>
          <a:prstGeom prst="rect">
            <a:avLst/>
          </a:prstGeom>
          <a:noFill/>
        </p:spPr>
      </p:pic>
      <p:pic>
        <p:nvPicPr>
          <p:cNvPr id="40966" name="Picture 6" descr="http://images.clipartpanda.com/naruto-clip-art-buncee_clipart_bubble_0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15404"/>
            <a:ext cx="1928826" cy="1735427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785754" y="500018"/>
            <a:ext cx="2960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Brad lives in New York.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15074" y="285728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I’ve got an idea.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14678" y="1500174"/>
            <a:ext cx="273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Present Simple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8"/>
            <a:ext cx="3714744" cy="1500174"/>
          </a:xfrm>
          <a:prstGeom prst="rect">
            <a:avLst/>
          </a:prstGeom>
          <a:noFill/>
        </p:spPr>
      </p:pic>
      <p:pic>
        <p:nvPicPr>
          <p:cNvPr id="18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383939" cy="1714488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357158" y="2214554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What are you doing?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286380" y="2143116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Why is he looking at me?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43174" y="3357562"/>
            <a:ext cx="348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Present Continuous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4348" y="442913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Look out!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42844" y="5786454"/>
            <a:ext cx="3215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Imperative/Orders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714876" y="4429132"/>
            <a:ext cx="3805850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She arrived home at midnight.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714744" cy="1500174"/>
          </a:xfrm>
          <a:prstGeom prst="rect">
            <a:avLst/>
          </a:prstGeom>
          <a:noFill/>
        </p:spPr>
      </p:pic>
      <p:pic>
        <p:nvPicPr>
          <p:cNvPr id="40964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1565" y="0"/>
            <a:ext cx="3812435" cy="1714488"/>
          </a:xfrm>
          <a:prstGeom prst="rect">
            <a:avLst/>
          </a:prstGeom>
          <a:noFill/>
        </p:spPr>
      </p:pic>
      <p:pic>
        <p:nvPicPr>
          <p:cNvPr id="40966" name="Picture 6" descr="http://images.clipartpanda.com/naruto-clip-art-buncee_clipart_bubble_0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15404"/>
            <a:ext cx="1928826" cy="1735427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785754" y="500018"/>
            <a:ext cx="2960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Brad lives in New York.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15074" y="285728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I’ve got an idea.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14678" y="1500174"/>
            <a:ext cx="273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Present Simple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2" descr="http://www.clipartbest.com/cliparts/MKT/nxn/MKTnxnLi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8"/>
            <a:ext cx="3714744" cy="1500174"/>
          </a:xfrm>
          <a:prstGeom prst="rect">
            <a:avLst/>
          </a:prstGeom>
          <a:noFill/>
        </p:spPr>
      </p:pic>
      <p:pic>
        <p:nvPicPr>
          <p:cNvPr id="18" name="Picture 4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383939" cy="1714488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357158" y="2214554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What are you doing?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286380" y="2143116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Why is he looking at me?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43174" y="3357562"/>
            <a:ext cx="348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Present Continuous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4348" y="442913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Look out!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42844" y="5786454"/>
            <a:ext cx="3215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Imperative/Orders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714876" y="4429132"/>
            <a:ext cx="3805850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She arrived home at midnight.</a:t>
            </a:r>
            <a:endParaRPr lang="es-ES" sz="2400" b="1" dirty="0" err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572132" y="5357826"/>
            <a:ext cx="2179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Past Simple</a:t>
            </a:r>
            <a:endParaRPr lang="es-ES" sz="2400" b="1" dirty="0" err="1">
              <a:solidFill>
                <a:schemeClr val="tx2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350</Words>
  <Application>Microsoft Office PowerPoint</Application>
  <PresentationFormat>Presentación en pantalla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Comic Project</dc:title>
  <dc:subject>Project-based learning</dc:subject>
  <dc:creator/>
  <cp:keywords>comic,make a comic</cp:keywords>
  <dc:description>This is a great project for primary and secondary students learning English as a foreign language. In groups they will make their own comics and use exclamations, narration boxes and other devices which allow them to use the present continuous and other tenses in a meaningful way.</dc:description>
  <cp:lastModifiedBy>usuario</cp:lastModifiedBy>
  <cp:revision>136</cp:revision>
  <dcterms:created xsi:type="dcterms:W3CDTF">2015-02-25T12:28:49Z</dcterms:created>
  <dcterms:modified xsi:type="dcterms:W3CDTF">2016-08-03T07:48:09Z</dcterms:modified>
  <cp:category>English,English as a foreign language</cp:category>
</cp:coreProperties>
</file>