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ó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3E454E"/>
            </a:gs>
            <a:gs pos="50000">
              <a:srgbClr val="BFCFEC"/>
            </a:gs>
            <a:gs pos="100000">
              <a:srgbClr val="E0E8F4"/>
            </a:gs>
          </a:gsLst>
          <a:lin ang="135000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idx="1" type="subTitle"/>
          </p:nvPr>
        </p:nvSpPr>
        <p:spPr>
          <a:xfrm>
            <a:off x="1500166" y="50004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80"/>
              <a:buNone/>
            </a:pPr>
            <a:r>
              <a:rPr lang="es-ES" sz="4080">
                <a:solidFill>
                  <a:schemeClr val="accent6"/>
                </a:solidFill>
              </a:rPr>
              <a:t>QUICK GUIDE TO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36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</a:pPr>
            <a:r>
              <a:rPr b="1" lang="es-ES" sz="6800">
                <a:solidFill>
                  <a:schemeClr val="accent6"/>
                </a:solidFill>
              </a:rPr>
              <a:t>SLIDE DESIGN</a:t>
            </a:r>
            <a:endParaRPr b="1" sz="68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n para slide with excessive text" id="133" name="Google Shape;13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n para slide with excessive text" id="138" name="Google Shape;13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3E454E"/>
            </a:gs>
            <a:gs pos="50000">
              <a:srgbClr val="BFCFEC"/>
            </a:gs>
            <a:gs pos="100000">
              <a:srgbClr val="E0E8F4"/>
            </a:gs>
          </a:gsLst>
          <a:lin ang="13500000" scaled="0"/>
        </a:gra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n para good text design slides" id="143" name="Google Shape;143;p24"/>
          <p:cNvPicPr preferRelativeResize="0"/>
          <p:nvPr/>
        </p:nvPicPr>
        <p:blipFill rotWithShape="1">
          <a:blip r:embed="rId3">
            <a:alphaModFix/>
          </a:blip>
          <a:srcRect b="0" l="1439" r="0" t="0"/>
          <a:stretch/>
        </p:blipFill>
        <p:spPr>
          <a:xfrm>
            <a:off x="-48671" y="1500174"/>
            <a:ext cx="9192671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3E454E"/>
            </a:gs>
            <a:gs pos="50000">
              <a:srgbClr val="BFCFEC"/>
            </a:gs>
            <a:gs pos="100000">
              <a:srgbClr val="E0E8F4"/>
            </a:gs>
          </a:gsLst>
          <a:lin ang="13500000" scaled="0"/>
        </a:gra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n para awesome powerpoint slide" id="148" name="Google Shape;14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168"/>
            <a:ext cx="9144000" cy="6865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3E454E"/>
            </a:gs>
            <a:gs pos="50000">
              <a:srgbClr val="BFCFEC"/>
            </a:gs>
            <a:gs pos="100000">
              <a:srgbClr val="E0E8F4"/>
            </a:gs>
          </a:gsLst>
          <a:lin ang="13500000" scaled="0"/>
        </a:gra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n para awesome powerpoint slide" id="153" name="Google Shape;15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8736"/>
            <a:ext cx="9144013" cy="4286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3E454E"/>
            </a:gs>
            <a:gs pos="50000">
              <a:srgbClr val="BFCFEC"/>
            </a:gs>
            <a:gs pos="100000">
              <a:srgbClr val="E0E8F4"/>
            </a:gs>
          </a:gsLst>
          <a:lin ang="13500000" scaled="0"/>
        </a:gra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n para awesome powerpoint slide" id="158" name="Google Shape;15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168"/>
            <a:ext cx="9144000" cy="6865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3E454E"/>
            </a:gs>
            <a:gs pos="50000">
              <a:srgbClr val="BFCFEC"/>
            </a:gs>
            <a:gs pos="100000">
              <a:srgbClr val="E0E8F4"/>
            </a:gs>
          </a:gsLst>
          <a:lin ang="13500000" scaled="0"/>
        </a:gra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relacionada" id="163" name="Google Shape;16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28670"/>
            <a:ext cx="9144000" cy="5023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3E454E"/>
            </a:gs>
            <a:gs pos="50000">
              <a:srgbClr val="BFCFEC"/>
            </a:gs>
            <a:gs pos="100000">
              <a:srgbClr val="E0E8F4"/>
            </a:gs>
          </a:gsLst>
          <a:lin ang="13500000" scaled="0"/>
        </a:gra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relacionada" id="168" name="Google Shape;16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3E454E"/>
            </a:gs>
            <a:gs pos="50000">
              <a:srgbClr val="BFCFEC"/>
            </a:gs>
            <a:gs pos="100000">
              <a:srgbClr val="E0E8F4"/>
            </a:gs>
          </a:gsLst>
          <a:lin ang="13500000" scaled="0"/>
        </a:gra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n para dumb" id="173" name="Google Shape;17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" y="928670"/>
            <a:ext cx="9126538" cy="5143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3E454E"/>
            </a:gs>
            <a:gs pos="50000">
              <a:srgbClr val="BFCFEC"/>
            </a:gs>
            <a:gs pos="100000">
              <a:srgbClr val="E0E8F4"/>
            </a:gs>
          </a:gsLst>
          <a:lin ang="13500000" scaled="0"/>
        </a:gra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n para spell checker" id="178" name="Google Shape;17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488" y="1571612"/>
            <a:ext cx="4071966" cy="4071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3E454E"/>
            </a:gs>
            <a:gs pos="50000">
              <a:srgbClr val="BFCFEC"/>
            </a:gs>
            <a:gs pos="100000">
              <a:srgbClr val="E0E8F4"/>
            </a:gs>
          </a:gsLst>
          <a:lin ang="13500000" scaled="0"/>
        </a:gra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/>
        </p:nvSpPr>
        <p:spPr>
          <a:xfrm>
            <a:off x="1000100" y="1428736"/>
            <a:ext cx="8143900" cy="928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</a:pPr>
            <a:r>
              <a:rPr b="1" i="0" lang="es-ES" sz="5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1. Fantastic images</a:t>
            </a:r>
            <a:endParaRPr/>
          </a:p>
        </p:txBody>
      </p:sp>
      <p:sp>
        <p:nvSpPr>
          <p:cNvPr id="90" name="Google Shape;90;p14"/>
          <p:cNvSpPr txBox="1"/>
          <p:nvPr/>
        </p:nvSpPr>
        <p:spPr>
          <a:xfrm>
            <a:off x="0" y="285728"/>
            <a:ext cx="9144000" cy="847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</a:pPr>
            <a:r>
              <a:rPr b="1" i="0" lang="es-ES" sz="5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3 RULES</a:t>
            </a:r>
            <a:endParaRPr/>
          </a:p>
        </p:txBody>
      </p:sp>
      <p:sp>
        <p:nvSpPr>
          <p:cNvPr id="91" name="Google Shape;91;p14"/>
          <p:cNvSpPr txBox="1"/>
          <p:nvPr/>
        </p:nvSpPr>
        <p:spPr>
          <a:xfrm>
            <a:off x="1000100" y="2821777"/>
            <a:ext cx="8143900" cy="928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</a:pPr>
            <a:r>
              <a:rPr b="1" i="0" lang="es-ES" sz="5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2. Minimum text</a:t>
            </a:r>
            <a:endParaRPr/>
          </a:p>
        </p:txBody>
      </p:sp>
      <p:sp>
        <p:nvSpPr>
          <p:cNvPr id="92" name="Google Shape;92;p14"/>
          <p:cNvSpPr txBox="1"/>
          <p:nvPr/>
        </p:nvSpPr>
        <p:spPr>
          <a:xfrm>
            <a:off x="1071538" y="4214818"/>
            <a:ext cx="8072462" cy="928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</a:pPr>
            <a:r>
              <a:rPr b="1" i="0" lang="es-ES" sz="5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3. Spell check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3E454E"/>
            </a:gs>
            <a:gs pos="50000">
              <a:srgbClr val="BFCFEC"/>
            </a:gs>
            <a:gs pos="100000">
              <a:srgbClr val="E0E8F4"/>
            </a:gs>
          </a:gsLst>
          <a:lin ang="13500000" scaled="0"/>
        </a:gra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3E454E"/>
            </a:gs>
            <a:gs pos="50000">
              <a:srgbClr val="BFCFEC"/>
            </a:gs>
            <a:gs pos="100000">
              <a:srgbClr val="E0E8F4"/>
            </a:gs>
          </a:gsLst>
          <a:lin ang="13500000" scaled="0"/>
        </a:gra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n para spectacular photos" id="97" name="Google Shape;97;p15"/>
          <p:cNvPicPr preferRelativeResize="0"/>
          <p:nvPr/>
        </p:nvPicPr>
        <p:blipFill rotWithShape="1">
          <a:blip r:embed="rId3">
            <a:alphaModFix/>
          </a:blip>
          <a:srcRect b="0" l="8141" r="16858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n para priest goalkeeper" id="102" name="Google Shape;102;p16"/>
          <p:cNvPicPr preferRelativeResize="0"/>
          <p:nvPr/>
        </p:nvPicPr>
        <p:blipFill rotWithShape="1">
          <a:blip r:embed="rId3">
            <a:alphaModFix/>
          </a:blip>
          <a:srcRect b="0" l="6944" r="4167" t="0"/>
          <a:stretch/>
        </p:blipFill>
        <p:spPr>
          <a:xfrm>
            <a:off x="0" y="-27"/>
            <a:ext cx="9144000" cy="6858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3E454E"/>
            </a:gs>
            <a:gs pos="50000">
              <a:srgbClr val="BFCFEC"/>
            </a:gs>
            <a:gs pos="100000">
              <a:srgbClr val="E0E8F4"/>
            </a:gs>
          </a:gsLst>
          <a:lin ang="13500000" scaled="0"/>
        </a:gra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lden Gate Bridge Fog" id="107" name="Google Shape;107;p17"/>
          <p:cNvPicPr preferRelativeResize="0"/>
          <p:nvPr/>
        </p:nvPicPr>
        <p:blipFill rotWithShape="1">
          <a:blip r:embed="rId3">
            <a:alphaModFix/>
          </a:blip>
          <a:srcRect b="11721" l="0" r="0" t="0"/>
          <a:stretch/>
        </p:blipFill>
        <p:spPr>
          <a:xfrm>
            <a:off x="0" y="857232"/>
            <a:ext cx="9144000" cy="5380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3E454E"/>
            </a:gs>
            <a:gs pos="50000">
              <a:srgbClr val="BFCFEC"/>
            </a:gs>
            <a:gs pos="100000">
              <a:srgbClr val="E0E8F4"/>
            </a:gs>
          </a:gsLst>
          <a:lin ang="13500000" scaled="0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idx="1" type="subTitle"/>
          </p:nvPr>
        </p:nvSpPr>
        <p:spPr>
          <a:xfrm>
            <a:off x="0" y="500042"/>
            <a:ext cx="9144000" cy="1214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</a:pPr>
            <a:r>
              <a:rPr b="1" lang="es-ES" sz="6800">
                <a:solidFill>
                  <a:schemeClr val="accent6"/>
                </a:solidFill>
              </a:rPr>
              <a:t>Why use great images?</a:t>
            </a:r>
            <a:endParaRPr b="1" sz="68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3E454E"/>
            </a:gs>
            <a:gs pos="50000">
              <a:srgbClr val="BFCFEC"/>
            </a:gs>
            <a:gs pos="100000">
              <a:srgbClr val="E0E8F4"/>
            </a:gs>
          </a:gsLst>
          <a:lin ang="13500000" scaled="0"/>
        </a:gra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idx="1" type="subTitle"/>
          </p:nvPr>
        </p:nvSpPr>
        <p:spPr>
          <a:xfrm>
            <a:off x="0" y="500042"/>
            <a:ext cx="9144000" cy="1214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</a:pPr>
            <a:r>
              <a:rPr b="1" lang="es-ES" sz="6800">
                <a:solidFill>
                  <a:schemeClr val="accent6"/>
                </a:solidFill>
              </a:rPr>
              <a:t>Why use great images?</a:t>
            </a:r>
            <a:endParaRPr b="1" sz="6800">
              <a:solidFill>
                <a:schemeClr val="accent6"/>
              </a:solidFill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0" y="2428868"/>
            <a:ext cx="9144000" cy="1928826"/>
          </a:xfrm>
          <a:prstGeom prst="rect">
            <a:avLst/>
          </a:prstGeom>
          <a:solidFill>
            <a:srgbClr val="3E454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200"/>
              <a:buFont typeface="Arial"/>
              <a:buNone/>
            </a:pPr>
            <a:r>
              <a:rPr b="1" i="0" lang="es-ES" sz="62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To attract &amp; keep 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1240"/>
              </a:spcBef>
              <a:spcAft>
                <a:spcPts val="0"/>
              </a:spcAft>
              <a:buClr>
                <a:schemeClr val="accent6"/>
              </a:buClr>
              <a:buSzPts val="6200"/>
              <a:buFont typeface="Arial"/>
              <a:buNone/>
            </a:pPr>
            <a:r>
              <a:rPr b="1" i="0" lang="es-ES" sz="62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people’s attention.</a:t>
            </a:r>
            <a:endParaRPr b="1" i="0" sz="62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3E454E"/>
            </a:gs>
            <a:gs pos="50000">
              <a:srgbClr val="BFCFEC"/>
            </a:gs>
            <a:gs pos="100000">
              <a:srgbClr val="E0E8F4"/>
            </a:gs>
          </a:gsLst>
          <a:lin ang="13500000" scaled="0"/>
        </a:gra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idx="1" type="subTitle"/>
          </p:nvPr>
        </p:nvSpPr>
        <p:spPr>
          <a:xfrm>
            <a:off x="0" y="500042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400"/>
              <a:buNone/>
            </a:pPr>
            <a:r>
              <a:rPr b="1" lang="es-ES" sz="7400">
                <a:solidFill>
                  <a:schemeClr val="accent6"/>
                </a:solidFill>
              </a:rPr>
              <a:t>Garbage or Awesome?</a:t>
            </a:r>
            <a:endParaRPr b="1" sz="74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n para slide with excessive text" id="128" name="Google Shape;12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14357"/>
            <a:ext cx="9118581" cy="6143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