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5" r:id="rId2"/>
    <p:sldId id="303" r:id="rId3"/>
    <p:sldId id="309" r:id="rId4"/>
    <p:sldId id="336" r:id="rId5"/>
    <p:sldId id="338" r:id="rId6"/>
    <p:sldId id="339" r:id="rId7"/>
    <p:sldId id="340" r:id="rId8"/>
    <p:sldId id="304" r:id="rId9"/>
    <p:sldId id="319" r:id="rId10"/>
    <p:sldId id="313" r:id="rId11"/>
    <p:sldId id="323" r:id="rId12"/>
    <p:sldId id="324" r:id="rId13"/>
    <p:sldId id="325" r:id="rId14"/>
    <p:sldId id="326" r:id="rId15"/>
    <p:sldId id="320" r:id="rId16"/>
    <p:sldId id="335" r:id="rId17"/>
    <p:sldId id="327" r:id="rId18"/>
    <p:sldId id="333" r:id="rId19"/>
    <p:sldId id="330" r:id="rId20"/>
    <p:sldId id="334" r:id="rId21"/>
    <p:sldId id="329" r:id="rId22"/>
    <p:sldId id="314" r:id="rId23"/>
    <p:sldId id="315" r:id="rId24"/>
    <p:sldId id="341" r:id="rId25"/>
    <p:sldId id="342" r:id="rId26"/>
    <p:sldId id="328" r:id="rId27"/>
    <p:sldId id="343" r:id="rId2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BA6F1-1219-47DB-9322-3E4544B33E20}" type="datetimeFigureOut">
              <a:rPr lang="es-ES" smtClean="0"/>
              <a:pPr/>
              <a:t>04/08/2016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5963C-D6E9-41FB-ACB2-D78D90F17D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963C-D6E9-41FB-ACB2-D78D90F17DEF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AB8E5-8F0D-45A5-93CB-8ECA8EC79363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EB1BB-E837-416F-8F79-874FC4FBD7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2EED4-EAD9-4145-A173-61AE364F429E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466A-9FB1-448A-A02D-0F1C5D2101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69ED5-A6D2-42A0-9C1D-9CEDD74AAB27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E2937-6CEF-421C-AF41-E1E0DA871D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E2A89-B704-431C-8D4C-A01DB1BEDC16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AF92E-1D06-450E-9349-7D3D88847E7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7C0F6-CA71-4D37-927E-BA4027F1F4B2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BF564-1E0C-4C79-93BD-AB80043039B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478C7-A023-43FD-83F0-DB2A1774AD03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3742B-47B8-47A2-8A25-4F5B49FF96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539A7-51BB-4A8D-BF27-53BADD4AE6EC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E4A25-7062-4551-8CDE-CD3C7D9A06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C573E-A13C-4CE7-BABB-1AB9D5771BC2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AB213-CB91-4745-A1FA-501A5B5DC96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6DC51-F46D-4DC8-9176-61AA8B9DC07C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021B2-2AC9-4E4C-91B0-CD6CC57350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858A5-FA8B-4695-BB16-262B65B2FFC2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3C6A7-52C8-4DD0-9ADC-5DDBB4FCABD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2612B-3F20-44D0-A4AC-6F7CCB3C7AFA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1FB01-30A8-4D0B-86AE-53E3C97FE3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8C198B-4C68-4C94-9BE6-F9F0D9773A19}" type="datetimeFigureOut">
              <a:rPr lang="es-ES"/>
              <a:pPr>
                <a:defRPr/>
              </a:pPr>
              <a:t>04/08/2016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54062F-7017-4568-B3EB-996F422A67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78aaeJR8no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epJp7KpaH4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b6UB5_4vZg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-HYZv6HzAs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utoenglish.org/pbl/LearningStylesQuestionnaire.doc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www.livescience.com/images/i/000/059/405/original/puzzle-head.jpg?interpolation=lanczos-none&amp;fit=around%7C300:200&amp;crop=300:200;*,*"/>
          <p:cNvPicPr>
            <a:picLocks noChangeAspect="1" noChangeArrowheads="1"/>
          </p:cNvPicPr>
          <p:nvPr/>
        </p:nvPicPr>
        <p:blipFill>
          <a:blip r:embed="rId2"/>
          <a:srcRect l="24999" r="22500" b="9999"/>
          <a:stretch>
            <a:fillRect/>
          </a:stretch>
        </p:blipFill>
        <p:spPr bwMode="auto">
          <a:xfrm>
            <a:off x="0" y="3265725"/>
            <a:ext cx="3143240" cy="3592275"/>
          </a:xfrm>
          <a:prstGeom prst="rect">
            <a:avLst/>
          </a:prstGeom>
          <a:noFill/>
        </p:spPr>
      </p:pic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857256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" sz="4800" b="1" smtClean="0">
                <a:latin typeface="Arial Black" pitchFamily="34" charset="0"/>
              </a:rPr>
              <a:t>Making a </a:t>
            </a:r>
            <a:r>
              <a:rPr lang="es-ES" sz="4800" b="1" smtClean="0">
                <a:solidFill>
                  <a:srgbClr val="D3222A"/>
                </a:solidFill>
                <a:latin typeface="Arial Black" pitchFamily="34" charset="0"/>
              </a:rPr>
              <a:t>Presentation</a:t>
            </a:r>
            <a:endParaRPr lang="es-ES" sz="4800">
              <a:solidFill>
                <a:srgbClr val="D3222A"/>
              </a:solidFill>
              <a:latin typeface="Arial Black" pitchFamily="34" charset="0"/>
            </a:endParaRPr>
          </a:p>
        </p:txBody>
      </p:sp>
      <p:pic>
        <p:nvPicPr>
          <p:cNvPr id="27650" name="Picture 2" descr="http://www.livescience.com/images/i/000/059/405/original/puzzle-head.jpg?interpolation=lanczos-none&amp;fit=around%7C300:200&amp;crop=300:200;*,*"/>
          <p:cNvPicPr>
            <a:picLocks noChangeAspect="1" noChangeArrowheads="1"/>
          </p:cNvPicPr>
          <p:nvPr/>
        </p:nvPicPr>
        <p:blipFill>
          <a:blip r:embed="rId2"/>
          <a:srcRect l="24999" r="22500" b="9999"/>
          <a:stretch>
            <a:fillRect/>
          </a:stretch>
        </p:blipFill>
        <p:spPr bwMode="auto">
          <a:xfrm flipH="1">
            <a:off x="6000760" y="3265725"/>
            <a:ext cx="3143240" cy="3592275"/>
          </a:xfrm>
          <a:prstGeom prst="rect">
            <a:avLst/>
          </a:prstGeom>
          <a:noFill/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1857364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" sz="4800" b="1" smtClean="0">
                <a:latin typeface="Arial Black" pitchFamily="34" charset="0"/>
              </a:rPr>
              <a:t>on </a:t>
            </a:r>
            <a:r>
              <a:rPr lang="es-ES" sz="4800" b="1" smtClean="0">
                <a:solidFill>
                  <a:srgbClr val="01944D"/>
                </a:solidFill>
                <a:latin typeface="Arial Black" pitchFamily="34" charset="0"/>
              </a:rPr>
              <a:t>Personality Types</a:t>
            </a:r>
            <a:endParaRPr lang="es-ES" sz="4800">
              <a:solidFill>
                <a:srgbClr val="01944D"/>
              </a:solidFill>
              <a:latin typeface="Arial Black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2857496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" sz="4800" b="1" smtClean="0">
                <a:latin typeface="Arial Black" pitchFamily="34" charset="0"/>
              </a:rPr>
              <a:t>&amp; </a:t>
            </a:r>
            <a:r>
              <a:rPr lang="es-ES" sz="4800" b="1" smtClean="0">
                <a:solidFill>
                  <a:srgbClr val="494891"/>
                </a:solidFill>
                <a:latin typeface="Arial Black" pitchFamily="34" charset="0"/>
              </a:rPr>
              <a:t>Learning Styles</a:t>
            </a:r>
            <a:endParaRPr lang="es-ES" sz="4800">
              <a:solidFill>
                <a:srgbClr val="494891"/>
              </a:solidFill>
              <a:latin typeface="Arial Black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4800" b="1" smtClean="0">
                <a:latin typeface="Arial Black" pitchFamily="34" charset="0"/>
              </a:rPr>
              <a:t>PROJECT:</a:t>
            </a:r>
            <a:endParaRPr lang="es-ES" sz="48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143116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000" b="1" dirty="0" err="1" smtClean="0">
                <a:latin typeface="Arial Black" pitchFamily="34" charset="0"/>
              </a:rPr>
              <a:t>The</a:t>
            </a:r>
            <a:r>
              <a:rPr lang="es-ES" sz="4000" b="1" dirty="0" smtClean="0">
                <a:latin typeface="Arial Black" pitchFamily="34" charset="0"/>
              </a:rPr>
              <a:t> </a:t>
            </a:r>
            <a:r>
              <a:rPr lang="es-ES" sz="4000" b="1" dirty="0" err="1" smtClean="0">
                <a:latin typeface="Arial Black" pitchFamily="34" charset="0"/>
              </a:rPr>
              <a:t>subject</a:t>
            </a:r>
            <a:r>
              <a:rPr lang="es-ES" sz="4000" b="1" dirty="0" smtClean="0">
                <a:latin typeface="Arial Black" pitchFamily="34" charset="0"/>
              </a:rPr>
              <a:t> of </a:t>
            </a:r>
            <a:r>
              <a:rPr lang="es-ES" sz="4000" b="1" dirty="0" err="1" smtClean="0">
                <a:latin typeface="Arial Black" pitchFamily="34" charset="0"/>
              </a:rPr>
              <a:t>your</a:t>
            </a:r>
            <a:r>
              <a:rPr lang="es-ES" sz="4000" b="1" dirty="0" smtClean="0">
                <a:latin typeface="Arial Black" pitchFamily="34" charset="0"/>
              </a:rPr>
              <a:t> </a:t>
            </a:r>
            <a:r>
              <a:rPr lang="es-ES" sz="4000" b="1" dirty="0" err="1" smtClean="0">
                <a:latin typeface="Arial Black" pitchFamily="34" charset="0"/>
              </a:rPr>
              <a:t>project</a:t>
            </a:r>
            <a:r>
              <a:rPr lang="es-ES" sz="4000" b="1" dirty="0" smtClean="0">
                <a:latin typeface="Arial Black" pitchFamily="34" charset="0"/>
              </a:rPr>
              <a:t> </a:t>
            </a:r>
            <a:r>
              <a:rPr lang="es-ES" sz="4000" b="1" dirty="0" err="1" smtClean="0">
                <a:latin typeface="Arial Black" pitchFamily="34" charset="0"/>
              </a:rPr>
              <a:t>is</a:t>
            </a:r>
            <a:r>
              <a:rPr lang="es-ES" sz="4000" b="1" dirty="0" smtClean="0">
                <a:latin typeface="Arial Black" pitchFamily="34" charset="0"/>
              </a:rPr>
              <a:t>…</a:t>
            </a:r>
            <a:endParaRPr lang="es-ES" sz="4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786322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The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subject</a:t>
            </a:r>
            <a:r>
              <a:rPr lang="es-ES" sz="4400" b="1" dirty="0" smtClean="0">
                <a:latin typeface="Arial Black" pitchFamily="34" charset="0"/>
              </a:rPr>
              <a:t> of </a:t>
            </a:r>
            <a:r>
              <a:rPr lang="es-ES" sz="4400" b="1" dirty="0" err="1" smtClean="0">
                <a:latin typeface="Arial Black" pitchFamily="34" charset="0"/>
              </a:rPr>
              <a:t>your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topic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is</a:t>
            </a:r>
            <a:r>
              <a:rPr lang="es-ES" sz="4400" b="1" dirty="0" smtClean="0">
                <a:latin typeface="Arial Black" pitchFamily="34" charset="0"/>
              </a:rPr>
              <a:t>…</a:t>
            </a:r>
            <a:endParaRPr lang="es-ES" sz="4400" dirty="0">
              <a:latin typeface="Arial Black" pitchFamily="34" charset="0"/>
            </a:endParaRPr>
          </a:p>
        </p:txBody>
      </p:sp>
      <p:pic>
        <p:nvPicPr>
          <p:cNvPr id="5122" name="Picture 2" descr="http://cdn.playbuzz.com/cdn/9ffbd4cb-f838-4d86-94b5-64012a1e6adb/4b04d4e3-bf5b-441f-bfc2-ad797d5d3bb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media.licdn.com/mpr/mpr/shrinknp_400_400/AAEAAQAAAAAAAANGAAAAJGYwYjlmY2IwLWFiZjctNDA1OS1iMDdhLWUyNDJmZDQ1YTlkO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714356"/>
            <a:ext cx="5300624" cy="53184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8596" y="2143116"/>
            <a:ext cx="84296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Just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who</a:t>
            </a:r>
            <a:r>
              <a:rPr lang="es-ES" sz="4400" b="1" dirty="0" smtClean="0">
                <a:latin typeface="Arial Black" pitchFamily="34" charset="0"/>
              </a:rPr>
              <a:t> are </a:t>
            </a:r>
            <a:r>
              <a:rPr lang="es-ES" sz="4400" b="1" dirty="0" err="1" smtClean="0">
                <a:latin typeface="Arial Black" pitchFamily="34" charset="0"/>
              </a:rPr>
              <a:t>you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exactly</a:t>
            </a:r>
            <a:r>
              <a:rPr lang="es-ES" sz="4400" b="1" dirty="0" smtClean="0">
                <a:latin typeface="Arial Black" pitchFamily="34" charset="0"/>
              </a:rPr>
              <a:t>?</a:t>
            </a:r>
            <a:endParaRPr lang="es-ES" sz="4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8596" y="2143116"/>
            <a:ext cx="842968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How</a:t>
            </a:r>
            <a:r>
              <a:rPr lang="es-ES" sz="4400" b="1" dirty="0" smtClean="0">
                <a:latin typeface="Arial Black" pitchFamily="34" charset="0"/>
              </a:rPr>
              <a:t> do </a:t>
            </a:r>
            <a:r>
              <a:rPr lang="es-ES" sz="4400" b="1" dirty="0" err="1" smtClean="0">
                <a:latin typeface="Arial Black" pitchFamily="34" charset="0"/>
              </a:rPr>
              <a:t>we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get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to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know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ourselves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better</a:t>
            </a:r>
            <a:r>
              <a:rPr lang="es-ES" sz="4400" b="1" dirty="0" smtClean="0">
                <a:latin typeface="Arial Black" pitchFamily="34" charset="0"/>
              </a:rPr>
              <a:t>?</a:t>
            </a:r>
            <a:endParaRPr lang="es-ES" sz="4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AutoShape 6" descr="data:image/jpeg;base64,/9j/4AAQSkZJRgABAQAAAQABAAD/2wCEAAkGBxQSEhUUExQWFhQVGBgVFxcWFRUXGxQUFBUXGBYXGRUZHCggGB0lHBYUITEhJSkrLy4vFx8zODMsNygtLisBCgoKDg0OGxAQGjQlHCQsLy8sLC4sMi01NCw0LC4sNDQsNCwwLCw0LCwsLCwsLCwsLCw0LCwsLCwsLCwsLCwsLP/AABEIAMwAzAMBIgACEQEDEQH/xAAcAAEAAQUBAQAAAAAAAAAAAAAABwIDBAUGCAH/xABEEAACAQICBQkEBgkDBQEAAAABAgADEQQSBQYhMUEHEyIyUWFxgZFSobHBFEJicoLRIzNDc5KisuHwY5PCJFSDs9JT/8QAGgEBAAMBAQEAAAAAAAAAAAAAAAEEBQIDBv/EAC0RAAMAAgEDAQcCBwAAAAAAAAABAgMRBBIhMUEFEyJRcYGRseEkM0JSYcHR/9oADAMBAAIRAxEAPwCcYiIAiIgCJi6T0jTw9JqtVgqKLkn3ADiTwEh/WjXutiyyU70aG7KDZ6g7XYbgfZHmTOLtT5PSMbvwSNpvXbC4Ylc5q1BsKUrMQewtfKp8TORxnKLial+ap06K8L3qt436KjwsfGcJRAAAAsBwHCZVN5VrPT8di5HHhee5vK2smMfrYmoL8Fyr8BeYVXSVf/uMR/v1R8GmJnlDvPB3T9SwohehlrrBi06uKrDxfN/UDM7B8ouNpdZkqjsdbE/iS1vQznKrTEqGTOS16kVih+hM+q3KDh8WwpuOYrHYEZgVc9iVLC/gQD3TsJ5eqyZOSzWxsVTahWa9aiLhjvqUr2BPeDYE+B4y5iy9XZ+SjmwdPefB3sRE9ysIiIAiIgCIiAIiIAiIgCIiAJ8ZgASdw2nwn2UugIIO4ix8DAIV10xOMx9YOKNT6Ov6ldliD+1IB6zDt3Ds2zRjQmIHWplR2syj4marWvU7EYHEtQVKlSmbtSZFZs1MnZcKNjDcfXjMPD6rY2odmEr37WpMnvcCUr89zRhLXZ9jofouXrVKQ8atP4XlJqUxvrUvJifgJYwnJ3pB/wBgE+/UQf0kzb4XkpxZ69SinmzfATz6X8j0TleWatsfSH7QHwVj8pj1NKU+BY/h/MzsMPyS/wD6Yo+CUh8WY/CbGhyYYNOs1ap95wv/AK1WcuWdq5Izq6VHBT5kCY4xrObC3xkxHVzA4Sm1XmEtTUuWYZyAoudrX7JEeKxmd3qvYNUYsR7IO5bdwsPKQkTs+VDNpqRpE4fSGGqXsM/Nt3pVGQg+ZB8VE5yvjeweZlWCxBDI3FXU+jAz0js9nlfdaPWMSik11B7QD6iVzQMsREQBERAEREAREQBERAEREAREQDR4g3r1D7IRPQF/+crWWQb1Kp/1D7lUfKXQZRb+Jmgl8K+hcWVGUAwWk7OdHxpYqGVu8ssZ50z1lHK8prEaOr2/0wfA1kv+XnIMLSeeUKlm0diR2Jn/ANt1f/jIBLTmVtHbeiotL+BGZgvayj1IEwy02+qOGNXGYemPrVqY9GB+U9ZR51R6soCyqOwD4S5ES8ZoiY2kcfToUzUrOtNF3sxsNuwDvJPCa7RuteDxDinSroXO5TdC1vZDgZvKRtb0Tpm6iIkkCIiAIiIAiIgCIiAIiIBziVOlU/eP/VLnOzEc2ep+8f4ysNMuqfUzWULpRkc7PhaWs0XjqHSVkykmUlpQzTls6SMTTOH52hVpnc9N0/iUj5yLeTnU1aw+kYpSVViqU2FgzLvZhxAOwDdcGSyzS07SOvS0jro2zn9btWaOJwtQLTValNS1NlUAgrtts3g2sZwXIto/ntJ02t0aKvWPjlyL73v+GSXrBpBcPhK9VtwQgd7NsUeZIEweQXQRpYV8Swsa5yr+7pEi/m2b0lnjbZX5LUolKIiXjNI15Zi9sHb9XzrZvv5LLfyL++cLpPGslKmAo5wVE5thfYwYEHx2W85LPKbo/nsBUa9jQIrjv5u+YeJUsJFNdXHMu6AU6dWk73NzlVxc37hvmRzNzyIe+zL/AB9PG0T/AEzsHhKpTTcMAQQQRcEbiDulU1ygIiIAiIgCIiAIiIAiIgHKY4Za1UfaDeTKp+N5QGmVrHTy1lbg6ZfxISR6hj/DNeGmTmXTbRsYX1Y0zIDT7mljPGecbPTRdLSktLZaUlpGydFTNLbGfC0w9Kl+bK0iBVeyIW3BnNgxtwG0+Ujz2OvBymm0fSuOp6Po35mkc+IqDctt+3t4DvPcZNOCwqUqaU6YCoihFA3BVFgJpdStVaejqHNqc9Rjnq1TvqVDvPcBuA+dzOgmvix9E6MbNl95W/QTWae03TwiBnuSxsiLvYgXO/YABvJmznD8qNNhTo1VF8pdCPvoSD6p75Ga3EOl6HGOVVJM5fSesuIx9UUyMlAt+qQ7WUe2/HwFh475W6CoLLTGXtYkA/hE0Wi9PJTFqdMtWfZdtiqPLaZl4XWN1cUmpAnYLgnd22tMPPbu9v08GnOPpWkjbYbSOKwWXmWXmz+ybMyd4FzmTyNu4yStA6TGJw9KuBl5xQxF75W3ML8bEEX7pEOsekWfm0UZSxO3sAHD/OEkrk7QjR2GB9gnyLsR7jNDgZ3kWt+n+yrycfStnRxETRKYiIgCIiAIiIAiIgGu09hDUpHKLsnTUdtt48xcTlUqXFxuM7ucZprCczWIA6D3de4/XX12/i7pR5mPt1o0OFk/of2LOaM0sZp9zTP2aOi8WlJaWs0rVdl22CPI8FaDidwmuq1M5LcB1fLefd7pbxuO5w5E2Luv2+H5y+uHLFaS732fdUdZvIX87SUnTUyQ2pl1R2Gr2mfpCDOuSpYNl9pG6rD4EcD5TcTi9ZsdTwVD6QzZOZtzdhcsxsopgfWDbiPPZa4wuTzlNp49uZrhaOJNyqgnJVXfZGP1gN67zYkcbbp8+SDOZ5RRbBO4FzSZXt27ch9A5PlOmmLpTAJiKT0al8jjKbGx8jOMsdcOfmjvHXTSZ57qYCojKVQmwBuASCTtO70m2wdYM4FVDTqfVJuL+B+Uuay6Hq4Ou1FarMioHBuRZGJABHbsM1lDAmoAzMTc24k+s+azQ1tZH3RtzqltG8xWjWLCoWvkVgBYC5INto43I4SYNEYQUaFKkN1OmifwqB8pHGpeiHxFQ56x5ugyEoVGZz1lBfsuJKU0vZOG4h3Xr4+hn8202pXoIiJrFEREQBERAEREAREtYnELTRnqMERQWZmIAUDeSTuEAuyO9ete8IjHDjnKlam4zZVIWmdmYF2sG6J3LeaLXDlXZ70tH9FdxxDLtP7pGHj0mHgOMi6nVZ7szFmYlmZiSWJJJJJ3mRUqlpnU05aaJqw9UOoZdoO0ES8KZ8PGc7yaaLqVsDiaiM2dKxSkCej0aVJiLHZtLsL9st/SKr7GY9hG6xG8ETIy8asb7+DZxcqci7eToa2Op0+OZuwTX1671T0t3sjd59ss4bDTZYXDljlRS7di8PvMdijxnmpbepPXqmV1UUYakF6R3CdNobAc2pq1Oi7Dj+zpjbYnt4n+01WN0OyIWc3cdJVXqqw2g3+sb8T6SPeUfX5sYxw2HzJhh+tYgq1Y+xY7VS/De1uy19Hjcf3fxV5Mvlcr3vwz4NVyi60nH4iyH/pqRIpD2zuaqfHcO7xnGsxUhgSCDcEEggjcQRtBmY4mx1Y0YKtXO4/R0ze3tvvA8BsPp3y2VCUtTuUupSpU6elEdbjZiQMwI+rzyrtRrbza3bbbJRweLSqi1KTq6MLqyEMCDxBG+QdWrqbhtx7r+7jNdRr4nR7c9gquRSblOvRqdt0PVPeLHvgg7jXXp42qeColP+XPf+eaXQNANQzdhJ8rf3l3R+mDj+crugRnYBlBuAVRUNj2HLfzlWryWwr9xK/AT5bK+rPkT/uNzH2xTr5I6jUKnkxVdR9alTa3eGYfOd3OI1OH/W1uxaKA+Ja/yM7ebns9/wAOvv8AqZnL/m/j9BERLpWEREAREQBERALdesqKzuQqqCzEmwVQLkk9lp541913qaRqlVLLhEP6Onu5y37SoN5J4Kd3ZeSDy46dNHCphlPSxTEN+5p2L+pZF8CZByNtPlAMlTNdVfZTXha+w27LfGZwMwcSP0SniLW898EnY6n68YnAJzdPJUoli5Sou3M1r2qLt2245pu8br3hqtQO1J6Lt+ssM6EAdcZekDuHV2yLsGXZgqlmJ3IqlifADaZ22jeTnH4lahypRyrYisxDMWXMvRUHKLHjbfunNSqWmTFOXtFGmdeqtyMOFVODENd++xykD0mgw2vONWvSY4qoqLURiikIlgwvdEABFr32GazTeHq0XyVVam9gcrDep3MDxU9omu0fg3xFanRQEvUdUUAX2sbboiJhalE3kq3umTfpPlbw75glOoTchd1mPC3Gx+EjR2JLMesxLNbtY3Plw8pstZNE4bC1/o+H6XMDLUrNtNWsQM9vZReqAOOa99k1ZM7OCnKWIVesxsPE/wCE+U63DBaNNaa7l49rHaSe8m85/RCgE1D3qv8AyPy8jMutiSYBlYnFyxhtNc2SGN6Z6w327wJr61WW9G0ecLVn/VU932mgEgaoUsucWyhumq9g/vs2Tc6Jp9Cog44hx5ZifynJak6VLViDtIBFh7PD0nQaOxFQGrlUX5xm2m1iQCZ8xzJWPl234aTNvip3hR2uoSZnxdX2qgQeFMG3xnYTleTmsjYVgpuy1GFQdjEBgP4Sp851U3eHPTglf4/czOU95q/H47CIiWSuIiIAiIgCIiAee+WvH85pMpfZRpIg7ixLt8V9BOCR+n5Tca94zndJYx+HPMv+2AnxUzQhumIJM8GWFQNTAO4ge6VK0ooNsEkHoHk20HQoYLDvTpItSpSRnewLuxFyS52+W4Tds5FHFuN5ZwPEUqdNfeJhagm+jsJ+4p/0zMJvQt7eJHocUL/yi0ggx9bNTMPpCgKNVbMi2p1QBmpm1th4jYLrxka6P1LOgKeIxtZ6VWtl5nB5Q2ypVupdlI6JA27Cdgbbtk2rIO5ZNP8AP4wYdT+jwwsexq7i7H8K5V8S0A4S54kknaSd5J2knvJuZbqbbAb22eHafIQXn3CbSW/CPLefX4SSTPU2AA3AWEtu8oZ5Zq1bAk8IILGKLVHWinWcgev+X8puNNOtNUw9Pq0wM3e2/b6385garCz1MQ/1AQv3iNvu2eZmNXrFiWO8m585AOo5P6IarUN7MFFj2XJJ+A9J2GjLs9Vb3ucx7yZH2pON5vFKDucZfPh8/WSBq418VUX7J9zCfN+0sbeet+qWjc4VpYPpsyNQdInDaYq4U7KeKpZwP9aluPdenceSyXp5s01pnmtN4aqp2U6yqT9lmyH3XnpJWvNzib9xO/kZXJe8tM+z7PkSweB9iIgCIiAJRVawJlcoqrcEQDx9pLE85XrP7dWq/wDFUY/OWAds+47A1MPUajWQpUQ2ZTwPzHYZaVoBlq8t03+J+MoV5bzbT4wSel+TSrm0ZhO6kq/w7PlNhQ/V0B21r+hqP8pz3JBiM2i6G3qmqvhlqvb3Wm7wVS/0YfaZv5H/ADkkGx1g0suEwtbENupIWt7TblUd5Ygec8vV8Uzszubu7F2PazG595kscvGnctOjhFO2oeecfYQ2S/i1/wCAyGeckAv1KnqdgmUtZVAFxs2TBwtUZrnhsHid8yXxa9ogF3nweI9Zh6Rq9G3b8BAOY5juG785jYg5m90A21Opkw6pxbpHz2/l6TCZorVb+U3GpWr/ANPxIol8iBS7EbyBbor3m/uM4u1Euq8I6mXT0jTUMQUdXH1SD6SStX8Xeuz3temze8GfNO6Ew2GqChRweYrYtUqAuz7AehvAG3abSzTwrlwxOUurDKuyy2Gw+6Y/KueTPwrTNPjxWJPb8kd6w4gvWqNf62z8Oz+89ZaJx3OUaVQbnpo48GUH5yBVwOHfo1KFMkXDHKAdmy9xY3kj6jawBwuGy2FKmqoe1UAUKe+wHoZdwcuG1j1or5uJkSeTySKlW8uTV060yqdaXikZU+yhWvK4AiIgCIiAcTyjcn9LSVPMLU8SgslS28b8j26y/C5tPOOm9D1sHVNHEIUcejD2lb6wnsSaXWbVjD4+nzeIphh9U7mQ9qtvBgHkgNLdRtskHXLkoxeDJehfEUBt6I/SKPtIOt4r6SOcQfUbCOyATpyGYu+BrJfaldj4K9NCPeHnXaFqXegOxGP8o/ORRyGaTy1MVRJ61MVAO007g+5hO301pX6JhXrA2ZMMwT944RE8dpB8AZIIm5RdN/StI16gN1VuaT7lLo7PFsx85zZeYvOS7h9p8NsgGxpbAB/l59LyxnnzPBJeLzGU7bz6zShTALpadxqPi0VBY2bbcjfe/bOCzTu+S6kHNYMAR0dhF+2cZIWSXNeGdRbilS8okfBaWrEdbMvbYNb8Q+coraLp1jmeplPapCnb3gzMo6vUWUmxB7Qb/wBV7TT6R1fQX6b272mTfsjb3GRr7b/4Xlz/AJyjVawaPw+G6tUN23YH4TTVMe2Iq4ejhAyFKqu1Tq3KggqBvIsTcn3zWaz1adO60rluLE3HgBuMxeS53qaTpAkk2e3ds4DcJaw8CYpU3to88nOu46EtI9D0q02GGUmU4HRltrTapTA3S+UhTS0riIAiIgCIiAIiIB8InJa18neBx9zUpBahFudp2V+4kjred510QCBzyTY3R2IGIwVRMQqhhkcmmxVlIKng2/u2gbJzvKVprEPRp0amFrYcjZUzi6G1suWoNh2iempbq0FYWYAg7CCL3gHiCZVDYPGertKcnWjq9y+Fpgnii5D/AC2nK4/kMwL/AKt61PuDhv6gYB5/zz5nky4rkD2/o8aQPtUQx9Q4mI/ILX4YxD40SP8AnAIjLQDJXHITiL7cUlv3R/8AqZ2G5BD9fGEjsWkF95cwCMNCaBqYk3Xop7R+Q4yRNX9BfQkZ6bEne4a1mAHDsMu6JwdOg7YYHbRZqYva7BWIv4zq8PggylTuIIPgYBa0drKhQgvlNtzC3v3TQ6dx4e/6QEfeHwlGJ0Q9IkCzrwI2G3ep+U5/SOFc/VMA0GmlvfaPMgS9qmW0fXTFDK9RbkKb5bMOPEmWcTokk9M2HYN5/KWcfiIB6C1I5SMPj25lhzWItsQm4e2/I3yPvnbzyLqjmOPwrXKjn6QB3ZiXAsO3eZ66gCIiAIiIAiIgCIiAIiIAiIgCIiAIiIAiIgEV696g1TWfE4YZw5zvTHWVj1ivtAnbbeJpdFYusp5s1GDDeji5XxDdISbpj4zA06otUpo4+0oa3hfdAIur4Kqy5s6H8LL8zOa0lQcXuV8ifykzVNWcMdgQqOxXcD0vaYdTUjCN1lc/+R/zgHnrSdXLe+3ztOeWtUrPko0s7nYAqlzfuE9S0dQsApv9HVj9slviZu8Fo6lRFqVNKY3dBQvw3wCF+S/krxAxFPGY7oc2Q6UibsWHVLeyB2ScoiAIiIAiIgH/2Q=="/>
          <p:cNvSpPr>
            <a:spLocks noChangeAspect="1" noChangeArrowheads="1"/>
          </p:cNvSpPr>
          <p:nvPr/>
        </p:nvSpPr>
        <p:spPr bwMode="auto">
          <a:xfrm>
            <a:off x="144463" y="-11652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536" name="5 Rectángulo"/>
          <p:cNvSpPr>
            <a:spLocks noChangeArrowheads="1"/>
          </p:cNvSpPr>
          <p:nvPr/>
        </p:nvSpPr>
        <p:spPr bwMode="auto">
          <a:xfrm>
            <a:off x="285720" y="500042"/>
            <a:ext cx="72399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Arial Black" pitchFamily="34" charset="0"/>
                <a:cs typeface="Times New Roman" pitchFamily="18" charset="0"/>
              </a:rPr>
              <a:t>For </a:t>
            </a:r>
            <a:r>
              <a:rPr lang="en-GB" sz="2800" b="1" smtClean="0">
                <a:latin typeface="Arial Black" pitchFamily="34" charset="0"/>
                <a:cs typeface="Times New Roman" pitchFamily="18" charset="0"/>
              </a:rPr>
              <a:t>your project </a:t>
            </a:r>
            <a:r>
              <a:rPr lang="en-GB" sz="2800" b="1" dirty="0" smtClean="0">
                <a:latin typeface="Arial Black" pitchFamily="34" charset="0"/>
                <a:cs typeface="Times New Roman" pitchFamily="18" charset="0"/>
              </a:rPr>
              <a:t>you will need to do:</a:t>
            </a:r>
            <a:endParaRPr lang="es-ES" sz="28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2537" name="5 Rectángulo"/>
          <p:cNvSpPr>
            <a:spLocks noChangeArrowheads="1"/>
          </p:cNvSpPr>
          <p:nvPr/>
        </p:nvSpPr>
        <p:spPr bwMode="auto">
          <a:xfrm>
            <a:off x="2571736" y="1357298"/>
            <a:ext cx="39290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RESEARCH</a:t>
            </a:r>
            <a:endParaRPr lang="es-ES" sz="4800" b="1" dirty="0"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6" name="Picture 2" descr="http://information-research.com/logos/MagnifyGlassGree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2857520" cy="3029173"/>
          </a:xfrm>
          <a:prstGeom prst="rect">
            <a:avLst/>
          </a:prstGeom>
          <a:noFill/>
        </p:spPr>
      </p:pic>
      <p:sp>
        <p:nvSpPr>
          <p:cNvPr id="7" name="5 Rectángulo"/>
          <p:cNvSpPr>
            <a:spLocks noChangeArrowheads="1"/>
          </p:cNvSpPr>
          <p:nvPr/>
        </p:nvSpPr>
        <p:spPr bwMode="auto">
          <a:xfrm>
            <a:off x="500034" y="4429132"/>
            <a:ext cx="51710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smtClean="0">
                <a:latin typeface="Arial Black" pitchFamily="34" charset="0"/>
                <a:cs typeface="Times New Roman" pitchFamily="18" charset="0"/>
              </a:rPr>
              <a:t>And prepare an awesome</a:t>
            </a:r>
            <a:endParaRPr lang="es-ES" sz="28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8" name="5 Rectángulo"/>
          <p:cNvSpPr>
            <a:spLocks noChangeArrowheads="1"/>
          </p:cNvSpPr>
          <p:nvPr/>
        </p:nvSpPr>
        <p:spPr bwMode="auto">
          <a:xfrm>
            <a:off x="1428728" y="5214950"/>
            <a:ext cx="65008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4800" b="1" smtClean="0">
                <a:latin typeface="Arial Black" pitchFamily="34" charset="0"/>
                <a:cs typeface="Times New Roman" pitchFamily="18" charset="0"/>
              </a:rPr>
              <a:t>PRESENTATION</a:t>
            </a:r>
            <a:endParaRPr lang="es-ES" sz="4800" b="1" dirty="0"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AutoShape 6" descr="data:image/jpeg;base64,/9j/4AAQSkZJRgABAQAAAQABAAD/2wCEAAkGBxQSEhUUExQWFhQVGBgVFxcWFRUXGxQUFBUXGBYXGRUZHCggGB0lHBYUITEhJSkrLy4vFx8zODMsNygtLisBCgoKDg0OGxAQGjQlHCQsLy8sLC4sMi01NCw0LC4sNDQsNCwwLCw0LCwsLCwsLCwsLCw0LCwsLCwsLCwsLCwsLP/AABEIAMwAzAMBIgACEQEDEQH/xAAcAAEAAQUBAQAAAAAAAAAAAAAABwIDBAUGCAH/xABEEAACAQICBQkEBgkDBQEAAAABAgADEQQSBQYhMUEHEyIyUWFxgZFSobHBFEJicoLRIzNDc5KisuHwY5PCJFSDs9JT/8QAGgEBAAMBAQEAAAAAAAAAAAAAAAEEBQIDBv/EAC0RAAMAAgEDAQcCBwAAAAAAAAABAgMRBBIhMUEFEyJRcYGRseEkM0JSYcHR/9oADAMBAAIRAxEAPwCcYiIAiIgCJi6T0jTw9JqtVgqKLkn3ADiTwEh/WjXutiyyU70aG7KDZ6g7XYbgfZHmTOLtT5PSMbvwSNpvXbC4Ylc5q1BsKUrMQewtfKp8TORxnKLial+ap06K8L3qt436KjwsfGcJRAAAAsBwHCZVN5VrPT8di5HHhee5vK2smMfrYmoL8Fyr8BeYVXSVf/uMR/v1R8GmJnlDvPB3T9SwohehlrrBi06uKrDxfN/UDM7B8ouNpdZkqjsdbE/iS1vQznKrTEqGTOS16kVih+hM+q3KDh8WwpuOYrHYEZgVc9iVLC/gQD3TsJ5eqyZOSzWxsVTahWa9aiLhjvqUr2BPeDYE+B4y5iy9XZ+SjmwdPefB3sRE9ysIiIAiIgCIiAIiIAiIgCIiAJ8ZgASdw2nwn2UugIIO4ix8DAIV10xOMx9YOKNT6Ov6ldliD+1IB6zDt3Ds2zRjQmIHWplR2syj4marWvU7EYHEtQVKlSmbtSZFZs1MnZcKNjDcfXjMPD6rY2odmEr37WpMnvcCUr89zRhLXZ9jofouXrVKQ8atP4XlJqUxvrUvJifgJYwnJ3pB/wBgE+/UQf0kzb4XkpxZ69SinmzfATz6X8j0TleWatsfSH7QHwVj8pj1NKU+BY/h/MzsMPyS/wD6Yo+CUh8WY/CbGhyYYNOs1ap95wv/AK1WcuWdq5Izq6VHBT5kCY4xrObC3xkxHVzA4Sm1XmEtTUuWYZyAoudrX7JEeKxmd3qvYNUYsR7IO5bdwsPKQkTs+VDNpqRpE4fSGGqXsM/Nt3pVGQg+ZB8VE5yvjeweZlWCxBDI3FXU+jAz0js9nlfdaPWMSik11B7QD6iVzQMsREQBERAEREAREQBERAEREAREQDR4g3r1D7IRPQF/+crWWQb1Kp/1D7lUfKXQZRb+Jmgl8K+hcWVGUAwWk7OdHxpYqGVu8ssZ50z1lHK8prEaOr2/0wfA1kv+XnIMLSeeUKlm0diR2Jn/ANt1f/jIBLTmVtHbeiotL+BGZgvayj1IEwy02+qOGNXGYemPrVqY9GB+U9ZR51R6soCyqOwD4S5ES8ZoiY2kcfToUzUrOtNF3sxsNuwDvJPCa7RuteDxDinSroXO5TdC1vZDgZvKRtb0Tpm6iIkkCIiAIiIAiIgCIiAIiIBziVOlU/eP/VLnOzEc2ep+8f4ysNMuqfUzWULpRkc7PhaWs0XjqHSVkykmUlpQzTls6SMTTOH52hVpnc9N0/iUj5yLeTnU1aw+kYpSVViqU2FgzLvZhxAOwDdcGSyzS07SOvS0jro2zn9btWaOJwtQLTValNS1NlUAgrtts3g2sZwXIto/ntJ02t0aKvWPjlyL73v+GSXrBpBcPhK9VtwQgd7NsUeZIEweQXQRpYV8Swsa5yr+7pEi/m2b0lnjbZX5LUolKIiXjNI15Zi9sHb9XzrZvv5LLfyL++cLpPGslKmAo5wVE5thfYwYEHx2W85LPKbo/nsBUa9jQIrjv5u+YeJUsJFNdXHMu6AU6dWk73NzlVxc37hvmRzNzyIe+zL/AB9PG0T/AEzsHhKpTTcMAQQQRcEbiDulU1ygIiIAiIgCIiAIiIAiIgHKY4Za1UfaDeTKp+N5QGmVrHTy1lbg6ZfxISR6hj/DNeGmTmXTbRsYX1Y0zIDT7mljPGecbPTRdLSktLZaUlpGydFTNLbGfC0w9Kl+bK0iBVeyIW3BnNgxtwG0+Ujz2OvBymm0fSuOp6Po35mkc+IqDctt+3t4DvPcZNOCwqUqaU6YCoihFA3BVFgJpdStVaejqHNqc9Rjnq1TvqVDvPcBuA+dzOgmvix9E6MbNl95W/QTWae03TwiBnuSxsiLvYgXO/YABvJmznD8qNNhTo1VF8pdCPvoSD6p75Ga3EOl6HGOVVJM5fSesuIx9UUyMlAt+qQ7WUe2/HwFh475W6CoLLTGXtYkA/hE0Wi9PJTFqdMtWfZdtiqPLaZl4XWN1cUmpAnYLgnd22tMPPbu9v08GnOPpWkjbYbSOKwWXmWXmz+ybMyd4FzmTyNu4yStA6TGJw9KuBl5xQxF75W3ML8bEEX7pEOsekWfm0UZSxO3sAHD/OEkrk7QjR2GB9gnyLsR7jNDgZ3kWt+n+yrycfStnRxETRKYiIgCIiAIiIAiIgGu09hDUpHKLsnTUdtt48xcTlUqXFxuM7ucZprCczWIA6D3de4/XX12/i7pR5mPt1o0OFk/of2LOaM0sZp9zTP2aOi8WlJaWs0rVdl22CPI8FaDidwmuq1M5LcB1fLefd7pbxuO5w5E2Luv2+H5y+uHLFaS732fdUdZvIX87SUnTUyQ2pl1R2Gr2mfpCDOuSpYNl9pG6rD4EcD5TcTi9ZsdTwVD6QzZOZtzdhcsxsopgfWDbiPPZa4wuTzlNp49uZrhaOJNyqgnJVXfZGP1gN67zYkcbbp8+SDOZ5RRbBO4FzSZXt27ch9A5PlOmmLpTAJiKT0al8jjKbGx8jOMsdcOfmjvHXTSZ57qYCojKVQmwBuASCTtO70m2wdYM4FVDTqfVJuL+B+Uuay6Hq4Ou1FarMioHBuRZGJABHbsM1lDAmoAzMTc24k+s+azQ1tZH3RtzqltG8xWjWLCoWvkVgBYC5INto43I4SYNEYQUaFKkN1OmifwqB8pHGpeiHxFQ56x5ugyEoVGZz1lBfsuJKU0vZOG4h3Xr4+hn8202pXoIiJrFEREQBERAEREAREtYnELTRnqMERQWZmIAUDeSTuEAuyO9ete8IjHDjnKlam4zZVIWmdmYF2sG6J3LeaLXDlXZ70tH9FdxxDLtP7pGHj0mHgOMi6nVZ7szFmYlmZiSWJJJJJ3mRUqlpnU05aaJqw9UOoZdoO0ES8KZ8PGc7yaaLqVsDiaiM2dKxSkCej0aVJiLHZtLsL9st/SKr7GY9hG6xG8ETIy8asb7+DZxcqci7eToa2Op0+OZuwTX1671T0t3sjd59ss4bDTZYXDljlRS7di8PvMdijxnmpbepPXqmV1UUYakF6R3CdNobAc2pq1Oi7Dj+zpjbYnt4n+01WN0OyIWc3cdJVXqqw2g3+sb8T6SPeUfX5sYxw2HzJhh+tYgq1Y+xY7VS/De1uy19Hjcf3fxV5Mvlcr3vwz4NVyi60nH4iyH/pqRIpD2zuaqfHcO7xnGsxUhgSCDcEEggjcQRtBmY4mx1Y0YKtXO4/R0ze3tvvA8BsPp3y2VCUtTuUupSpU6elEdbjZiQMwI+rzyrtRrbza3bbbJRweLSqi1KTq6MLqyEMCDxBG+QdWrqbhtx7r+7jNdRr4nR7c9gquRSblOvRqdt0PVPeLHvgg7jXXp42qeColP+XPf+eaXQNANQzdhJ8rf3l3R+mDj+crugRnYBlBuAVRUNj2HLfzlWryWwr9xK/AT5bK+rPkT/uNzH2xTr5I6jUKnkxVdR9alTa3eGYfOd3OI1OH/W1uxaKA+Ja/yM7ebns9/wAOvv8AqZnL/m/j9BERLpWEREAREQBERALdesqKzuQqqCzEmwVQLkk9lp541913qaRqlVLLhEP6Onu5y37SoN5J4Kd3ZeSDy46dNHCphlPSxTEN+5p2L+pZF8CZByNtPlAMlTNdVfZTXha+w27LfGZwMwcSP0SniLW898EnY6n68YnAJzdPJUoli5Sou3M1r2qLt2245pu8br3hqtQO1J6Lt+ssM6EAdcZekDuHV2yLsGXZgqlmJ3IqlifADaZ22jeTnH4lahypRyrYisxDMWXMvRUHKLHjbfunNSqWmTFOXtFGmdeqtyMOFVODENd++xykD0mgw2vONWvSY4qoqLURiikIlgwvdEABFr32GazTeHq0XyVVam9gcrDep3MDxU9omu0fg3xFanRQEvUdUUAX2sbboiJhalE3kq3umTfpPlbw75glOoTchd1mPC3Gx+EjR2JLMesxLNbtY3Plw8pstZNE4bC1/o+H6XMDLUrNtNWsQM9vZReqAOOa99k1ZM7OCnKWIVesxsPE/wCE+U63DBaNNaa7l49rHaSe8m85/RCgE1D3qv8AyPy8jMutiSYBlYnFyxhtNc2SGN6Z6w327wJr61WW9G0ecLVn/VU932mgEgaoUsucWyhumq9g/vs2Tc6Jp9Cog44hx5ZifynJak6VLViDtIBFh7PD0nQaOxFQGrlUX5xm2m1iQCZ8xzJWPl234aTNvip3hR2uoSZnxdX2qgQeFMG3xnYTleTmsjYVgpuy1GFQdjEBgP4Sp851U3eHPTglf4/czOU95q/H47CIiWSuIiIAiIgCIiAee+WvH85pMpfZRpIg7ixLt8V9BOCR+n5Tca94zndJYx+HPMv+2AnxUzQhumIJM8GWFQNTAO4ge6VK0ooNsEkHoHk20HQoYLDvTpItSpSRnewLuxFyS52+W4Tds5FHFuN5ZwPEUqdNfeJhagm+jsJ+4p/0zMJvQt7eJHocUL/yi0ggx9bNTMPpCgKNVbMi2p1QBmpm1th4jYLrxka6P1LOgKeIxtZ6VWtl5nB5Q2ypVupdlI6JA27Cdgbbtk2rIO5ZNP8AP4wYdT+jwwsexq7i7H8K5V8S0A4S54kknaSd5J2knvJuZbqbbAb22eHafIQXn3CbSW/CPLefX4SSTPU2AA3AWEtu8oZ5Zq1bAk8IILGKLVHWinWcgev+X8puNNOtNUw9Pq0wM3e2/b6385garCz1MQ/1AQv3iNvu2eZmNXrFiWO8m585AOo5P6IarUN7MFFj2XJJ+A9J2GjLs9Vb3ucx7yZH2pON5vFKDucZfPh8/WSBq418VUX7J9zCfN+0sbeet+qWjc4VpYPpsyNQdInDaYq4U7KeKpZwP9aluPdenceSyXp5s01pnmtN4aqp2U6yqT9lmyH3XnpJWvNzib9xO/kZXJe8tM+z7PkSweB9iIgCIiAJRVawJlcoqrcEQDx9pLE85XrP7dWq/wDFUY/OWAds+47A1MPUajWQpUQ2ZTwPzHYZaVoBlq8t03+J+MoV5bzbT4wSel+TSrm0ZhO6kq/w7PlNhQ/V0B21r+hqP8pz3JBiM2i6G3qmqvhlqvb3Wm7wVS/0YfaZv5H/ADkkGx1g0suEwtbENupIWt7TblUd5Ygec8vV8Uzszubu7F2PazG595kscvGnctOjhFO2oeecfYQ2S/i1/wCAyGeckAv1KnqdgmUtZVAFxs2TBwtUZrnhsHid8yXxa9ogF3nweI9Zh6Rq9G3b8BAOY5juG785jYg5m90A21Opkw6pxbpHz2/l6TCZorVb+U3GpWr/ANPxIol8iBS7EbyBbor3m/uM4u1Euq8I6mXT0jTUMQUdXH1SD6SStX8Xeuz3temze8GfNO6Ew2GqChRweYrYtUqAuz7AehvAG3abSzTwrlwxOUurDKuyy2Gw+6Y/KueTPwrTNPjxWJPb8kd6w4gvWqNf62z8Oz+89ZaJx3OUaVQbnpo48GUH5yBVwOHfo1KFMkXDHKAdmy9xY3kj6jawBwuGy2FKmqoe1UAUKe+wHoZdwcuG1j1or5uJkSeTySKlW8uTV060yqdaXikZU+yhWvK4AiIgCIiAcTyjcn9LSVPMLU8SgslS28b8j26y/C5tPOOm9D1sHVNHEIUcejD2lb6wnsSaXWbVjD4+nzeIphh9U7mQ9qtvBgHkgNLdRtskHXLkoxeDJehfEUBt6I/SKPtIOt4r6SOcQfUbCOyATpyGYu+BrJfaldj4K9NCPeHnXaFqXegOxGP8o/ORRyGaTy1MVRJ61MVAO007g+5hO301pX6JhXrA2ZMMwT944RE8dpB8AZIIm5RdN/StI16gN1VuaT7lLo7PFsx85zZeYvOS7h9p8NsgGxpbAB/l59LyxnnzPBJeLzGU7bz6zShTALpadxqPi0VBY2bbcjfe/bOCzTu+S6kHNYMAR0dhF+2cZIWSXNeGdRbilS8okfBaWrEdbMvbYNb8Q+coraLp1jmeplPapCnb3gzMo6vUWUmxB7Qb/wBV7TT6R1fQX6b272mTfsjb3GRr7b/4Xlz/AJyjVawaPw+G6tUN23YH4TTVMe2Iq4ejhAyFKqu1Tq3KggqBvIsTcn3zWaz1adO60rluLE3HgBuMxeS53qaTpAkk2e3ds4DcJaw8CYpU3to88nOu46EtI9D0q02GGUmU4HRltrTapTA3S+UhTS0riIAiIgCIiAIiIB8InJa18neBx9zUpBahFudp2V+4kjred510QCBzyTY3R2IGIwVRMQqhhkcmmxVlIKng2/u2gbJzvKVprEPRp0amFrYcjZUzi6G1suWoNh2iempbq0FYWYAg7CCL3gHiCZVDYPGertKcnWjq9y+Fpgnii5D/AC2nK4/kMwL/AKt61PuDhv6gYB5/zz5nky4rkD2/o8aQPtUQx9Q4mI/ILX4YxD40SP8AnAIjLQDJXHITiL7cUlv3R/8AqZ2G5BD9fGEjsWkF95cwCMNCaBqYk3Xop7R+Q4yRNX9BfQkZ6bEne4a1mAHDsMu6JwdOg7YYHbRZqYva7BWIv4zq8PggylTuIIPgYBa0drKhQgvlNtzC3v3TQ6dx4e/6QEfeHwlGJ0Q9IkCzrwI2G3ep+U5/SOFc/VMA0GmlvfaPMgS9qmW0fXTFDK9RbkKb5bMOPEmWcTokk9M2HYN5/KWcfiIB6C1I5SMPj25lhzWItsQm4e2/I3yPvnbzyLqjmOPwrXKjn6QB3ZiXAsO3eZ66gCIiAIiIAiIgCIiAIiIAiIgCIiAIiIAiIgEV696g1TWfE4YZw5zvTHWVj1ivtAnbbeJpdFYusp5s1GDDeji5XxDdISbpj4zA06otUpo4+0oa3hfdAIur4Kqy5s6H8LL8zOa0lQcXuV8ifykzVNWcMdgQqOxXcD0vaYdTUjCN1lc/+R/zgHnrSdXLe+3ztOeWtUrPko0s7nYAqlzfuE9S0dQsApv9HVj9slviZu8Fo6lRFqVNKY3dBQvw3wCF+S/krxAxFPGY7oc2Q6UibsWHVLeyB2ScoiAIiIAiIgH/2Q=="/>
          <p:cNvSpPr>
            <a:spLocks noChangeAspect="1" noChangeArrowheads="1"/>
          </p:cNvSpPr>
          <p:nvPr/>
        </p:nvSpPr>
        <p:spPr bwMode="auto">
          <a:xfrm>
            <a:off x="144463" y="-11652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537" name="5 Rectángulo"/>
          <p:cNvSpPr>
            <a:spLocks noChangeArrowheads="1"/>
          </p:cNvSpPr>
          <p:nvPr/>
        </p:nvSpPr>
        <p:spPr bwMode="auto">
          <a:xfrm>
            <a:off x="2285984" y="357166"/>
            <a:ext cx="485778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4800" b="1" smtClean="0">
                <a:latin typeface="Arial Black" pitchFamily="34" charset="0"/>
                <a:cs typeface="Times New Roman" pitchFamily="18" charset="0"/>
              </a:rPr>
              <a:t>RESEARCH ONE OF THE FOLLOWING TOPICS 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TO </a:t>
            </a:r>
            <a:r>
              <a:rPr lang="es-ES" sz="4800" b="1" smtClean="0">
                <a:latin typeface="Arial Black" pitchFamily="34" charset="0"/>
                <a:cs typeface="Times New Roman" pitchFamily="18" charset="0"/>
              </a:rPr>
              <a:t>HELP YOU FIND 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OUT MORE </a:t>
            </a:r>
            <a:r>
              <a:rPr lang="es-ES" sz="4800" b="1" smtClean="0">
                <a:latin typeface="Arial Black" pitchFamily="34" charset="0"/>
                <a:cs typeface="Times New Roman" pitchFamily="18" charset="0"/>
              </a:rPr>
              <a:t>ABOUT YOURSELF.</a:t>
            </a:r>
            <a:endParaRPr lang="es-ES" sz="4800" b="1" dirty="0"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57324" y="1142984"/>
            <a:ext cx="728667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/>
            <a:r>
              <a:rPr lang="es-ES" sz="4400" b="1" dirty="0" err="1" smtClean="0">
                <a:latin typeface="Arial Black" pitchFamily="34" charset="0"/>
              </a:rPr>
              <a:t>Emotional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intelligence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928802"/>
            <a:ext cx="728667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Multiple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intelligences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285728"/>
            <a:ext cx="86439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3600" b="1" dirty="0" smtClean="0">
                <a:latin typeface="Arial Black" pitchFamily="34" charset="0"/>
              </a:rPr>
              <a:t>Visual, </a:t>
            </a:r>
            <a:r>
              <a:rPr lang="es-ES" sz="3600" b="1" dirty="0" err="1" smtClean="0">
                <a:latin typeface="Arial Black" pitchFamily="34" charset="0"/>
              </a:rPr>
              <a:t>auditive</a:t>
            </a:r>
            <a:r>
              <a:rPr lang="es-ES" sz="3600" b="1" dirty="0" smtClean="0">
                <a:latin typeface="Arial Black" pitchFamily="34" charset="0"/>
              </a:rPr>
              <a:t> </a:t>
            </a:r>
            <a:r>
              <a:rPr lang="es-ES" sz="3600" b="1" dirty="0" err="1" smtClean="0">
                <a:latin typeface="Arial Black" pitchFamily="34" charset="0"/>
              </a:rPr>
              <a:t>or</a:t>
            </a:r>
            <a:r>
              <a:rPr lang="es-ES" sz="3600" b="1" dirty="0" smtClean="0">
                <a:latin typeface="Arial Black" pitchFamily="34" charset="0"/>
              </a:rPr>
              <a:t> </a:t>
            </a:r>
            <a:r>
              <a:rPr lang="es-ES" sz="3600" b="1" dirty="0" err="1" smtClean="0">
                <a:latin typeface="Arial Black" pitchFamily="34" charset="0"/>
              </a:rPr>
              <a:t>kinesthetic</a:t>
            </a:r>
            <a:r>
              <a:rPr lang="es-ES" sz="3600" b="1" dirty="0" smtClean="0">
                <a:latin typeface="Arial Black" pitchFamily="34" charset="0"/>
              </a:rPr>
              <a:t>?</a:t>
            </a:r>
            <a:endParaRPr lang="es-ES" sz="3600" dirty="0">
              <a:latin typeface="Arial Black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714712" y="2857496"/>
            <a:ext cx="54292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smtClean="0">
                <a:latin typeface="Arial Black" pitchFamily="34" charset="0"/>
              </a:rPr>
              <a:t>Style and tastes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4429132"/>
            <a:ext cx="53578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Self-confidence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786150" y="5072074"/>
            <a:ext cx="53578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Self-awareness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6211669"/>
            <a:ext cx="6072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3600" b="1" dirty="0" err="1" smtClean="0">
                <a:latin typeface="Arial Black" pitchFamily="34" charset="0"/>
              </a:rPr>
              <a:t>Movies</a:t>
            </a:r>
            <a:r>
              <a:rPr lang="es-ES" sz="3600" b="1" dirty="0" smtClean="0">
                <a:latin typeface="Arial Black" pitchFamily="34" charset="0"/>
              </a:rPr>
              <a:t>, </a:t>
            </a:r>
            <a:r>
              <a:rPr lang="es-ES" sz="3600" b="1" dirty="0" err="1" smtClean="0">
                <a:latin typeface="Arial Black" pitchFamily="34" charset="0"/>
              </a:rPr>
              <a:t>books</a:t>
            </a:r>
            <a:r>
              <a:rPr lang="es-ES" sz="3600" b="1" dirty="0" smtClean="0">
                <a:latin typeface="Arial Black" pitchFamily="34" charset="0"/>
              </a:rPr>
              <a:t> n’ </a:t>
            </a:r>
            <a:r>
              <a:rPr lang="es-ES" sz="3600" b="1" dirty="0" err="1" smtClean="0">
                <a:latin typeface="Arial Black" pitchFamily="34" charset="0"/>
              </a:rPr>
              <a:t>music</a:t>
            </a:r>
            <a:endParaRPr lang="es-ES" sz="3600" dirty="0">
              <a:latin typeface="Arial Black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14282" y="3571876"/>
            <a:ext cx="60007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3600" b="1" dirty="0" err="1" smtClean="0">
                <a:latin typeface="Arial Black" pitchFamily="34" charset="0"/>
              </a:rPr>
              <a:t>Dreams</a:t>
            </a:r>
            <a:r>
              <a:rPr lang="es-ES" sz="3600" b="1" dirty="0" smtClean="0">
                <a:latin typeface="Arial Black" pitchFamily="34" charset="0"/>
              </a:rPr>
              <a:t> and </a:t>
            </a:r>
            <a:r>
              <a:rPr lang="es-ES" sz="3600" b="1" dirty="0" err="1" smtClean="0">
                <a:latin typeface="Arial Black" pitchFamily="34" charset="0"/>
              </a:rPr>
              <a:t>ambitions</a:t>
            </a:r>
            <a:endParaRPr lang="es-ES" sz="3600" dirty="0">
              <a:latin typeface="Arial Black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5286388"/>
            <a:ext cx="350043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Creativity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000596" y="4214818"/>
            <a:ext cx="414340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smtClean="0">
                <a:latin typeface="Arial Black" pitchFamily="34" charset="0"/>
              </a:rPr>
              <a:t>Social </a:t>
            </a:r>
            <a:r>
              <a:rPr lang="es-ES" sz="4400" b="1" dirty="0" err="1" smtClean="0">
                <a:latin typeface="Arial Black" pitchFamily="34" charset="0"/>
              </a:rPr>
              <a:t>skills</a:t>
            </a:r>
            <a:endParaRPr lang="es-ES" sz="4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2" name="Picture 4" descr="http://forums.androidcentral.com/attachments/general-news-discussion/195549d1441693323t-where-have-all-small-phones-gone-smartphone-han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92971" y="4429132"/>
            <a:ext cx="2551029" cy="2428868"/>
          </a:xfrm>
          <a:prstGeom prst="rect">
            <a:avLst/>
          </a:prstGeom>
          <a:noFill/>
        </p:spPr>
      </p:pic>
      <p:sp>
        <p:nvSpPr>
          <p:cNvPr id="3" name="5 Rectángulo"/>
          <p:cNvSpPr>
            <a:spLocks noChangeArrowheads="1"/>
          </p:cNvSpPr>
          <p:nvPr/>
        </p:nvSpPr>
        <p:spPr bwMode="auto">
          <a:xfrm>
            <a:off x="642910" y="2643182"/>
            <a:ext cx="78168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b="1" smtClean="0">
                <a:latin typeface="Arial Black" pitchFamily="34" charset="0"/>
                <a:cs typeface="Times New Roman" pitchFamily="18" charset="0"/>
              </a:rPr>
              <a:t>Download the dropbox app to </a:t>
            </a:r>
            <a:r>
              <a:rPr lang="en-GB" sz="2800" b="1" dirty="0">
                <a:latin typeface="Arial Black" pitchFamily="34" charset="0"/>
                <a:cs typeface="Times New Roman" pitchFamily="18" charset="0"/>
              </a:rPr>
              <a:t>your </a:t>
            </a:r>
            <a:r>
              <a:rPr lang="en-GB" sz="2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n-GB" sz="2800" b="1" dirty="0">
                <a:latin typeface="Arial Black" pitchFamily="34" charset="0"/>
                <a:cs typeface="Times New Roman" pitchFamily="18" charset="0"/>
              </a:rPr>
              <a:t>smart phone.</a:t>
            </a:r>
            <a:endParaRPr lang="es-ES" sz="2800" b="1" dirty="0">
              <a:solidFill>
                <a:srgbClr val="0070C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6 Rectángulo"/>
          <p:cNvSpPr>
            <a:spLocks noChangeArrowheads="1"/>
          </p:cNvSpPr>
          <p:nvPr/>
        </p:nvSpPr>
        <p:spPr bwMode="auto">
          <a:xfrm>
            <a:off x="642910" y="3857628"/>
            <a:ext cx="80209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Arial Black" pitchFamily="34" charset="0"/>
                <a:cs typeface="Times New Roman" pitchFamily="18" charset="0"/>
              </a:rPr>
              <a:t>Create </a:t>
            </a:r>
            <a:r>
              <a:rPr lang="en-GB" sz="2800" b="1" dirty="0">
                <a:latin typeface="Arial Black" pitchFamily="34" charset="0"/>
                <a:cs typeface="Times New Roman" pitchFamily="18" charset="0"/>
              </a:rPr>
              <a:t>a </a:t>
            </a:r>
            <a:r>
              <a:rPr lang="en-GB" sz="2800" b="1" dirty="0" err="1">
                <a:latin typeface="Arial Black" pitchFamily="34" charset="0"/>
                <a:cs typeface="Times New Roman" pitchFamily="18" charset="0"/>
              </a:rPr>
              <a:t>Whatsapp</a:t>
            </a:r>
            <a:r>
              <a:rPr lang="en-GB" sz="2800" b="1" dirty="0">
                <a:latin typeface="Arial Black" pitchFamily="34" charset="0"/>
                <a:cs typeface="Times New Roman" pitchFamily="18" charset="0"/>
              </a:rPr>
              <a:t> group for your team.</a:t>
            </a:r>
            <a:endParaRPr lang="es-ES" sz="2800" b="1" dirty="0">
              <a:solidFill>
                <a:srgbClr val="0070C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5" name="5 Rectángulo"/>
          <p:cNvSpPr>
            <a:spLocks noChangeArrowheads="1"/>
          </p:cNvSpPr>
          <p:nvPr/>
        </p:nvSpPr>
        <p:spPr bwMode="auto">
          <a:xfrm>
            <a:off x="684213" y="1773238"/>
            <a:ext cx="50974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Arial Black" pitchFamily="34" charset="0"/>
                <a:cs typeface="Times New Roman" pitchFamily="18" charset="0"/>
              </a:rPr>
              <a:t>Open </a:t>
            </a:r>
            <a:r>
              <a:rPr lang="en-GB" sz="2800" b="1" dirty="0">
                <a:latin typeface="Arial Black" pitchFamily="34" charset="0"/>
                <a:cs typeface="Times New Roman" pitchFamily="18" charset="0"/>
              </a:rPr>
              <a:t>a </a:t>
            </a:r>
            <a:r>
              <a:rPr lang="en-GB" sz="2800" b="1" dirty="0" err="1">
                <a:latin typeface="Arial Black" pitchFamily="34" charset="0"/>
                <a:cs typeface="Times New Roman" pitchFamily="18" charset="0"/>
              </a:rPr>
              <a:t>dropbox</a:t>
            </a:r>
            <a:r>
              <a:rPr lang="en-GB" sz="2800" b="1" dirty="0">
                <a:latin typeface="Arial Black" pitchFamily="34" charset="0"/>
                <a:cs typeface="Times New Roman" pitchFamily="18" charset="0"/>
              </a:rPr>
              <a:t> account.</a:t>
            </a:r>
            <a:endParaRPr lang="es-ES" sz="2800" b="1" dirty="0">
              <a:solidFill>
                <a:srgbClr val="0070C0"/>
              </a:solidFill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6" name="Picture 11" descr="number-one-1-150x1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773238"/>
            <a:ext cx="504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 descr="120px-2NumberTwoInCirc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522" y="2643182"/>
            <a:ext cx="504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500px-3NumberThreeInCirc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9522" y="3857628"/>
            <a:ext cx="5032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8" descr="Dropbox-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5963" y="1773238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0" descr="whatsapp-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3504" y="4929198"/>
            <a:ext cx="1357322" cy="137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714348" y="500042"/>
            <a:ext cx="47149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dirty="0" err="1" smtClean="0">
                <a:latin typeface="Arial Black" pitchFamily="34" charset="0"/>
              </a:rPr>
              <a:t>Other</a:t>
            </a:r>
            <a:r>
              <a:rPr lang="es-ES" sz="4400" dirty="0" smtClean="0">
                <a:latin typeface="Arial Black" pitchFamily="34" charset="0"/>
              </a:rPr>
              <a:t> </a:t>
            </a:r>
            <a:r>
              <a:rPr lang="es-ES" sz="4400" dirty="0" err="1" smtClean="0">
                <a:latin typeface="Arial Black" pitchFamily="34" charset="0"/>
              </a:rPr>
              <a:t>Tasks</a:t>
            </a:r>
            <a:r>
              <a:rPr lang="es-ES" sz="4400" dirty="0">
                <a:latin typeface="Arial Black" pitchFamily="34" charset="0"/>
              </a:rPr>
              <a:t>:</a:t>
            </a:r>
          </a:p>
        </p:txBody>
      </p:sp>
      <p:pic>
        <p:nvPicPr>
          <p:cNvPr id="13" name="Picture 18" descr="Dropbox-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71604" y="5072074"/>
            <a:ext cx="12858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>
            <a:spLocks noChangeArrowheads="1"/>
          </p:cNvSpPr>
          <p:nvPr/>
        </p:nvSpPr>
        <p:spPr bwMode="auto">
          <a:xfrm>
            <a:off x="2000232" y="571480"/>
            <a:ext cx="56348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/>
            <a:r>
              <a:rPr lang="en-GB" sz="3200" b="1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ASSESSMENT CRITERIA</a:t>
            </a:r>
            <a:endParaRPr lang="es-ES" sz="3200" b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5 Rectángulo"/>
          <p:cNvSpPr>
            <a:spLocks noChangeArrowheads="1"/>
          </p:cNvSpPr>
          <p:nvPr/>
        </p:nvSpPr>
        <p:spPr bwMode="auto">
          <a:xfrm>
            <a:off x="612961" y="1857364"/>
            <a:ext cx="57739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/>
            <a:r>
              <a:rPr lang="en-GB" sz="3200" b="1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Presentation design 20%</a:t>
            </a:r>
            <a:endParaRPr lang="es-ES" sz="3200" b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5 Rectángulo"/>
          <p:cNvSpPr>
            <a:spLocks noChangeArrowheads="1"/>
          </p:cNvSpPr>
          <p:nvPr/>
        </p:nvSpPr>
        <p:spPr bwMode="auto">
          <a:xfrm>
            <a:off x="612961" y="2732479"/>
            <a:ext cx="43106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/>
            <a:r>
              <a:rPr lang="en-GB" sz="3200" b="1" dirty="0" smtClean="0">
                <a:latin typeface="Arial Black" pitchFamily="34" charset="0"/>
                <a:cs typeface="Arial" pitchFamily="34" charset="0"/>
              </a:rPr>
              <a:t>Oratory skills 20%</a:t>
            </a:r>
            <a:endParaRPr lang="es-ES" sz="3200" b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5 Rectángulo"/>
          <p:cNvSpPr>
            <a:spLocks noChangeArrowheads="1"/>
          </p:cNvSpPr>
          <p:nvPr/>
        </p:nvSpPr>
        <p:spPr bwMode="auto">
          <a:xfrm>
            <a:off x="612961" y="3607594"/>
            <a:ext cx="371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GB" sz="3200" b="1" dirty="0" smtClean="0">
                <a:latin typeface="Arial Black" pitchFamily="34" charset="0"/>
                <a:cs typeface="Arial" pitchFamily="34" charset="0"/>
              </a:rPr>
              <a:t>Accuracy 20%</a:t>
            </a:r>
            <a:endParaRPr lang="es-ES" sz="3200" b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612961" y="4482709"/>
            <a:ext cx="81024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/>
            <a:r>
              <a:rPr lang="en-GB" sz="3200" b="1" dirty="0" smtClean="0">
                <a:latin typeface="Arial Black" pitchFamily="34" charset="0"/>
                <a:cs typeface="Arial" pitchFamily="34" charset="0"/>
              </a:rPr>
              <a:t>Ability to talk about your work 20%</a:t>
            </a:r>
            <a:endParaRPr lang="es-ES" sz="3200" b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5 Rectángulo"/>
          <p:cNvSpPr>
            <a:spLocks noChangeArrowheads="1"/>
          </p:cNvSpPr>
          <p:nvPr/>
        </p:nvSpPr>
        <p:spPr bwMode="auto">
          <a:xfrm>
            <a:off x="612961" y="5357826"/>
            <a:ext cx="76544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/>
            <a:r>
              <a:rPr lang="en-GB" sz="3200" b="1" dirty="0" smtClean="0">
                <a:latin typeface="Arial Black" pitchFamily="34" charset="0"/>
                <a:cs typeface="Arial" pitchFamily="34" charset="0"/>
              </a:rPr>
              <a:t>Skills related to your faction 20%</a:t>
            </a:r>
            <a:endParaRPr lang="es-ES" sz="3200" b="1" dirty="0" smtClean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32772" name="Picture 4" descr="https://cdn2.iconfinder.com/data/icons/pretty-office-10/512/Test-paper-5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785926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000" b="1" dirty="0" smtClean="0">
                <a:latin typeface="Arial Black" pitchFamily="34" charset="0"/>
              </a:rPr>
              <a:t>1</a:t>
            </a:r>
            <a:r>
              <a:rPr lang="es-ES" sz="4000" b="1" smtClean="0">
                <a:latin typeface="Arial Black" pitchFamily="34" charset="0"/>
              </a:rPr>
              <a:t>. Learning styles questionnaire</a:t>
            </a:r>
            <a:endParaRPr lang="es-ES" sz="4000" dirty="0">
              <a:latin typeface="Arial Black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3643314"/>
            <a:ext cx="83582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000" b="1" dirty="0">
                <a:latin typeface="Arial Black" pitchFamily="34" charset="0"/>
              </a:rPr>
              <a:t>3</a:t>
            </a:r>
            <a:r>
              <a:rPr lang="es-ES" sz="4000" b="1" smtClean="0">
                <a:latin typeface="Arial Black" pitchFamily="34" charset="0"/>
              </a:rPr>
              <a:t>. </a:t>
            </a:r>
            <a:r>
              <a:rPr lang="es-ES" sz="4000" b="1" dirty="0" err="1" smtClean="0">
                <a:latin typeface="Arial Black" pitchFamily="34" charset="0"/>
              </a:rPr>
              <a:t>Choosing</a:t>
            </a:r>
            <a:r>
              <a:rPr lang="es-ES" sz="4000" b="1" dirty="0" smtClean="0">
                <a:latin typeface="Arial Black" pitchFamily="34" charset="0"/>
              </a:rPr>
              <a:t> a </a:t>
            </a:r>
            <a:r>
              <a:rPr lang="es-ES" sz="4000" b="1" dirty="0" err="1" smtClean="0">
                <a:latin typeface="Arial Black" pitchFamily="34" charset="0"/>
              </a:rPr>
              <a:t>topic</a:t>
            </a:r>
            <a:endParaRPr lang="es-ES" sz="4000" dirty="0">
              <a:latin typeface="Arial Black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4857760"/>
            <a:ext cx="83582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000" b="1" dirty="0">
                <a:latin typeface="Arial Black" pitchFamily="34" charset="0"/>
              </a:rPr>
              <a:t>4</a:t>
            </a:r>
            <a:r>
              <a:rPr lang="es-ES" sz="4000" b="1" smtClean="0">
                <a:latin typeface="Arial Black" pitchFamily="34" charset="0"/>
              </a:rPr>
              <a:t>. </a:t>
            </a:r>
            <a:r>
              <a:rPr lang="es-ES" sz="4000" b="1" dirty="0" err="1" smtClean="0">
                <a:latin typeface="Arial Black" pitchFamily="34" charset="0"/>
              </a:rPr>
              <a:t>Interesting</a:t>
            </a:r>
            <a:r>
              <a:rPr lang="es-ES" sz="4000" b="1" dirty="0" smtClean="0">
                <a:latin typeface="Arial Black" pitchFamily="34" charset="0"/>
              </a:rPr>
              <a:t> videos</a:t>
            </a:r>
            <a:endParaRPr lang="es-ES" sz="4000" dirty="0">
              <a:latin typeface="Arial Black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0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" sz="4800" b="1" smtClean="0">
                <a:latin typeface="Arial Black" pitchFamily="34" charset="0"/>
              </a:rPr>
              <a:t>CONTENTS</a:t>
            </a:r>
            <a:endParaRPr lang="es-ES" sz="4800" dirty="0">
              <a:latin typeface="Arial Black" pitchFamily="34" charset="0"/>
            </a:endParaRPr>
          </a:p>
        </p:txBody>
      </p:sp>
      <p:pic>
        <p:nvPicPr>
          <p:cNvPr id="20482" name="Picture 2" descr="https://www.miway.co.za/site_files/household-contents.jpg"/>
          <p:cNvPicPr>
            <a:picLocks noChangeAspect="1" noChangeArrowheads="1"/>
          </p:cNvPicPr>
          <p:nvPr/>
        </p:nvPicPr>
        <p:blipFill>
          <a:blip r:embed="rId2"/>
          <a:srcRect l="5000" t="5000" r="2499" b="4999"/>
          <a:stretch>
            <a:fillRect/>
          </a:stretch>
        </p:blipFill>
        <p:spPr bwMode="auto">
          <a:xfrm>
            <a:off x="6072197" y="2786058"/>
            <a:ext cx="3071803" cy="2988781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0" y="242886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000" b="1" dirty="0" smtClean="0">
                <a:latin typeface="Arial Black" pitchFamily="34" charset="0"/>
              </a:rPr>
              <a:t>2</a:t>
            </a:r>
            <a:r>
              <a:rPr lang="es-ES" sz="4000" b="1" smtClean="0">
                <a:latin typeface="Arial Black" pitchFamily="34" charset="0"/>
              </a:rPr>
              <a:t>. Teams and roles</a:t>
            </a:r>
            <a:endParaRPr lang="es-ES" sz="4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4" descr="data:image/jpeg;base64,/9j/4AAQSkZJRgABAQAAAQABAAD/2wCEAAkGBxQSEhUUExQWFhQVGBgVFxcWFRUXGxQUFBUXGBYXGRUZHCggGB0lHBYUITEhJSkrLy4vFx8zODMsNygtLisBCgoKDg0OGxAQGjQlHCQsLy8sLC4sMi01NCw0LC4sNDQsNCwwLCw0LCwsLCwsLCwsLCw0LCwsLCwsLCwsLCwsLP/AABEIAMwAzAMBIgACEQEDEQH/xAAcAAEAAQUBAQAAAAAAAAAAAAAABwIDBAUGCAH/xABEEAACAQICBQkEBgkDBQEAAAABAgADEQQSBQYhMUEHEyIyUWFxgZFSobHBFEJicoLRIzNDc5KisuHwY5PCJFSDs9JT/8QAGgEBAAMBAQEAAAAAAAAAAAAAAAEEBQIDBv/EAC0RAAMAAgEDAQcCBwAAAAAAAAABAgMRBBIhMUEFEyJRcYGRseEkM0JSYcHR/9oADAMBAAIRAxEAPwCcYiIAiIgCJi6T0jTw9JqtVgqKLkn3ADiTwEh/WjXutiyyU70aG7KDZ6g7XYbgfZHmTOLtT5PSMbvwSNpvXbC4Ylc5q1BsKUrMQewtfKp8TORxnKLial+ap06K8L3qt436KjwsfGcJRAAAAsBwHCZVN5VrPT8di5HHhee5vK2smMfrYmoL8Fyr8BeYVXSVf/uMR/v1R8GmJnlDvPB3T9SwohehlrrBi06uKrDxfN/UDM7B8ouNpdZkqjsdbE/iS1vQznKrTEqGTOS16kVih+hM+q3KDh8WwpuOYrHYEZgVc9iVLC/gQD3TsJ5eqyZOSzWxsVTahWa9aiLhjvqUr2BPeDYE+B4y5iy9XZ+SjmwdPefB3sRE9ysIiIAiIgCIiAIiIAiIgCIiAJ8ZgASdw2nwn2UugIIO4ix8DAIV10xOMx9YOKNT6Ov6ldliD+1IB6zDt3Ds2zRjQmIHWplR2syj4marWvU7EYHEtQVKlSmbtSZFZs1MnZcKNjDcfXjMPD6rY2odmEr37WpMnvcCUr89zRhLXZ9jofouXrVKQ8atP4XlJqUxvrUvJifgJYwnJ3pB/wBgE+/UQf0kzb4XkpxZ69SinmzfATz6X8j0TleWatsfSH7QHwVj8pj1NKU+BY/h/MzsMPyS/wD6Yo+CUh8WY/CbGhyYYNOs1ap95wv/AK1WcuWdq5Izq6VHBT5kCY4xrObC3xkxHVzA4Sm1XmEtTUuWYZyAoudrX7JEeKxmd3qvYNUYsR7IO5bdwsPKQkTs+VDNpqRpE4fSGGqXsM/Nt3pVGQg+ZB8VE5yvjeweZlWCxBDI3FXU+jAz0js9nlfdaPWMSik11B7QD6iVzQMsREQBERAEREAREQBERAEREAREQDR4g3r1D7IRPQF/+crWWQb1Kp/1D7lUfKXQZRb+Jmgl8K+hcWVGUAwWk7OdHxpYqGVu8ssZ50z1lHK8prEaOr2/0wfA1kv+XnIMLSeeUKlm0diR2Jn/ANt1f/jIBLTmVtHbeiotL+BGZgvayj1IEwy02+qOGNXGYemPrVqY9GB+U9ZR51R6soCyqOwD4S5ES8ZoiY2kcfToUzUrOtNF3sxsNuwDvJPCa7RuteDxDinSroXO5TdC1vZDgZvKRtb0Tpm6iIkkCIiAIiIAiIgCIiAIiIBziVOlU/eP/VLnOzEc2ep+8f4ysNMuqfUzWULpRkc7PhaWs0XjqHSVkykmUlpQzTls6SMTTOH52hVpnc9N0/iUj5yLeTnU1aw+kYpSVViqU2FgzLvZhxAOwDdcGSyzS07SOvS0jro2zn9btWaOJwtQLTValNS1NlUAgrtts3g2sZwXIto/ntJ02t0aKvWPjlyL73v+GSXrBpBcPhK9VtwQgd7NsUeZIEweQXQRpYV8Swsa5yr+7pEi/m2b0lnjbZX5LUolKIiXjNI15Zi9sHb9XzrZvv5LLfyL++cLpPGslKmAo5wVE5thfYwYEHx2W85LPKbo/nsBUa9jQIrjv5u+YeJUsJFNdXHMu6AU6dWk73NzlVxc37hvmRzNzyIe+zL/AB9PG0T/AEzsHhKpTTcMAQQQRcEbiDulU1ygIiIAiIgCIiAIiIAiIgHKY4Za1UfaDeTKp+N5QGmVrHTy1lbg6ZfxISR6hj/DNeGmTmXTbRsYX1Y0zIDT7mljPGecbPTRdLSktLZaUlpGydFTNLbGfC0w9Kl+bK0iBVeyIW3BnNgxtwG0+Ujz2OvBymm0fSuOp6Po35mkc+IqDctt+3t4DvPcZNOCwqUqaU6YCoihFA3BVFgJpdStVaejqHNqc9Rjnq1TvqVDvPcBuA+dzOgmvix9E6MbNl95W/QTWae03TwiBnuSxsiLvYgXO/YABvJmznD8qNNhTo1VF8pdCPvoSD6p75Ga3EOl6HGOVVJM5fSesuIx9UUyMlAt+qQ7WUe2/HwFh475W6CoLLTGXtYkA/hE0Wi9PJTFqdMtWfZdtiqPLaZl4XWN1cUmpAnYLgnd22tMPPbu9v08GnOPpWkjbYbSOKwWXmWXmz+ybMyd4FzmTyNu4yStA6TGJw9KuBl5xQxF75W3ML8bEEX7pEOsekWfm0UZSxO3sAHD/OEkrk7QjR2GB9gnyLsR7jNDgZ3kWt+n+yrycfStnRxETRKYiIgCIiAIiIAiIgGu09hDUpHKLsnTUdtt48xcTlUqXFxuM7ucZprCczWIA6D3de4/XX12/i7pR5mPt1o0OFk/of2LOaM0sZp9zTP2aOi8WlJaWs0rVdl22CPI8FaDidwmuq1M5LcB1fLefd7pbxuO5w5E2Luv2+H5y+uHLFaS732fdUdZvIX87SUnTUyQ2pl1R2Gr2mfpCDOuSpYNl9pG6rD4EcD5TcTi9ZsdTwVD6QzZOZtzdhcsxsopgfWDbiPPZa4wuTzlNp49uZrhaOJNyqgnJVXfZGP1gN67zYkcbbp8+SDOZ5RRbBO4FzSZXt27ch9A5PlOmmLpTAJiKT0al8jjKbGx8jOMsdcOfmjvHXTSZ57qYCojKVQmwBuASCTtO70m2wdYM4FVDTqfVJuL+B+Uuay6Hq4Ou1FarMioHBuRZGJABHbsM1lDAmoAzMTc24k+s+azQ1tZH3RtzqltG8xWjWLCoWvkVgBYC5INto43I4SYNEYQUaFKkN1OmifwqB8pHGpeiHxFQ56x5ugyEoVGZz1lBfsuJKU0vZOG4h3Xr4+hn8202pXoIiJrFEREQBERAEREAREtYnELTRnqMERQWZmIAUDeSTuEAuyO9ete8IjHDjnKlam4zZVIWmdmYF2sG6J3LeaLXDlXZ70tH9FdxxDLtP7pGHj0mHgOMi6nVZ7szFmYlmZiSWJJJJJ3mRUqlpnU05aaJqw9UOoZdoO0ES8KZ8PGc7yaaLqVsDiaiM2dKxSkCej0aVJiLHZtLsL9st/SKr7GY9hG6xG8ETIy8asb7+DZxcqci7eToa2Op0+OZuwTX1671T0t3sjd59ss4bDTZYXDljlRS7di8PvMdijxnmpbepPXqmV1UUYakF6R3CdNobAc2pq1Oi7Dj+zpjbYnt4n+01WN0OyIWc3cdJVXqqw2g3+sb8T6SPeUfX5sYxw2HzJhh+tYgq1Y+xY7VS/De1uy19Hjcf3fxV5Mvlcr3vwz4NVyi60nH4iyH/pqRIpD2zuaqfHcO7xnGsxUhgSCDcEEggjcQRtBmY4mx1Y0YKtXO4/R0ze3tvvA8BsPp3y2VCUtTuUupSpU6elEdbjZiQMwI+rzyrtRrbza3bbbJRweLSqi1KTq6MLqyEMCDxBG+QdWrqbhtx7r+7jNdRr4nR7c9gquRSblOvRqdt0PVPeLHvgg7jXXp42qeColP+XPf+eaXQNANQzdhJ8rf3l3R+mDj+crugRnYBlBuAVRUNj2HLfzlWryWwr9xK/AT5bK+rPkT/uNzH2xTr5I6jUKnkxVdR9alTa3eGYfOd3OI1OH/W1uxaKA+Ja/yM7ebns9/wAOvv8AqZnL/m/j9BERLpWEREAREQBERALdesqKzuQqqCzEmwVQLkk9lp541913qaRqlVLLhEP6Onu5y37SoN5J4Kd3ZeSDy46dNHCphlPSxTEN+5p2L+pZF8CZByNtPlAMlTNdVfZTXha+w27LfGZwMwcSP0SniLW898EnY6n68YnAJzdPJUoli5Sou3M1r2qLt2245pu8br3hqtQO1J6Lt+ssM6EAdcZekDuHV2yLsGXZgqlmJ3IqlifADaZ22jeTnH4lahypRyrYisxDMWXMvRUHKLHjbfunNSqWmTFOXtFGmdeqtyMOFVODENd++xykD0mgw2vONWvSY4qoqLURiikIlgwvdEABFr32GazTeHq0XyVVam9gcrDep3MDxU9omu0fg3xFanRQEvUdUUAX2sbboiJhalE3kq3umTfpPlbw75glOoTchd1mPC3Gx+EjR2JLMesxLNbtY3Plw8pstZNE4bC1/o+H6XMDLUrNtNWsQM9vZReqAOOa99k1ZM7OCnKWIVesxsPE/wCE+U63DBaNNaa7l49rHaSe8m85/RCgE1D3qv8AyPy8jMutiSYBlYnFyxhtNc2SGN6Z6w327wJr61WW9G0ecLVn/VU932mgEgaoUsucWyhumq9g/vs2Tc6Jp9Cog44hx5ZifynJak6VLViDtIBFh7PD0nQaOxFQGrlUX5xm2m1iQCZ8xzJWPl234aTNvip3hR2uoSZnxdX2qgQeFMG3xnYTleTmsjYVgpuy1GFQdjEBgP4Sp851U3eHPTglf4/czOU95q/H47CIiWSuIiIAiIgCIiAee+WvH85pMpfZRpIg7ixLt8V9BOCR+n5Tca94zndJYx+HPMv+2AnxUzQhumIJM8GWFQNTAO4ge6VK0ooNsEkHoHk20HQoYLDvTpItSpSRnewLuxFyS52+W4Tds5FHFuN5ZwPEUqdNfeJhagm+jsJ+4p/0zMJvQt7eJHocUL/yi0ggx9bNTMPpCgKNVbMi2p1QBmpm1th4jYLrxka6P1LOgKeIxtZ6VWtl5nB5Q2ypVupdlI6JA27Cdgbbtk2rIO5ZNP8AP4wYdT+jwwsexq7i7H8K5V8S0A4S54kknaSd5J2knvJuZbqbbAb22eHafIQXn3CbSW/CPLefX4SSTPU2AA3AWEtu8oZ5Zq1bAk8IILGKLVHWinWcgev+X8puNNOtNUw9Pq0wM3e2/b6385garCz1MQ/1AQv3iNvu2eZmNXrFiWO8m585AOo5P6IarUN7MFFj2XJJ+A9J2GjLs9Vb3ucx7yZH2pON5vFKDucZfPh8/WSBq418VUX7J9zCfN+0sbeet+qWjc4VpYPpsyNQdInDaYq4U7KeKpZwP9aluPdenceSyXp5s01pnmtN4aqp2U6yqT9lmyH3XnpJWvNzib9xO/kZXJe8tM+z7PkSweB9iIgCIiAJRVawJlcoqrcEQDx9pLE85XrP7dWq/wDFUY/OWAds+47A1MPUajWQpUQ2ZTwPzHYZaVoBlq8t03+J+MoV5bzbT4wSel+TSrm0ZhO6kq/w7PlNhQ/V0B21r+hqP8pz3JBiM2i6G3qmqvhlqvb3Wm7wVS/0YfaZv5H/ADkkGx1g0suEwtbENupIWt7TblUd5Ygec8vV8Uzszubu7F2PazG595kscvGnctOjhFO2oeecfYQ2S/i1/wCAyGeckAv1KnqdgmUtZVAFxs2TBwtUZrnhsHid8yXxa9ogF3nweI9Zh6Rq9G3b8BAOY5juG785jYg5m90A21Opkw6pxbpHz2/l6TCZorVb+U3GpWr/ANPxIol8iBS7EbyBbor3m/uM4u1Euq8I6mXT0jTUMQUdXH1SD6SStX8Xeuz3temze8GfNO6Ew2GqChRweYrYtUqAuz7AehvAG3abSzTwrlwxOUurDKuyy2Gw+6Y/KueTPwrTNPjxWJPb8kd6w4gvWqNf62z8Oz+89ZaJx3OUaVQbnpo48GUH5yBVwOHfo1KFMkXDHKAdmy9xY3kj6jawBwuGy2FKmqoe1UAUKe+wHoZdwcuG1j1or5uJkSeTySKlW8uTV060yqdaXikZU+yhWvK4AiIgCIiAcTyjcn9LSVPMLU8SgslS28b8j26y/C5tPOOm9D1sHVNHEIUcejD2lb6wnsSaXWbVjD4+nzeIphh9U7mQ9qtvBgHkgNLdRtskHXLkoxeDJehfEUBt6I/SKPtIOt4r6SOcQfUbCOyATpyGYu+BrJfaldj4K9NCPeHnXaFqXegOxGP8o/ORRyGaTy1MVRJ61MVAO007g+5hO301pX6JhXrA2ZMMwT944RE8dpB8AZIIm5RdN/StI16gN1VuaT7lLo7PFsx85zZeYvOS7h9p8NsgGxpbAB/l59LyxnnzPBJeLzGU7bz6zShTALpadxqPi0VBY2bbcjfe/bOCzTu+S6kHNYMAR0dhF+2cZIWSXNeGdRbilS8okfBaWrEdbMvbYNb8Q+coraLp1jmeplPapCnb3gzMo6vUWUmxB7Qb/wBV7TT6R1fQX6b272mTfsjb3GRr7b/4Xlz/AJyjVawaPw+G6tUN23YH4TTVMe2Iq4ejhAyFKqu1Tq3KggqBvIsTcn3zWaz1adO60rluLE3HgBuMxeS53qaTpAkk2e3ds4DcJaw8CYpU3to88nOu46EtI9D0q02GGUmU4HRltrTapTA3S+UhTS0riIAiIgCIiAIiIB8InJa18neBx9zUpBahFudp2V+4kjred510QCBzyTY3R2IGIwVRMQqhhkcmmxVlIKng2/u2gbJzvKVprEPRp0amFrYcjZUzi6G1suWoNh2iempbq0FYWYAg7CCL3gHiCZVDYPGertKcnWjq9y+Fpgnii5D/AC2nK4/kMwL/AKt61PuDhv6gYB5/zz5nky4rkD2/o8aQPtUQx9Q4mI/ILX4YxD40SP8AnAIjLQDJXHITiL7cUlv3R/8AqZ2G5BD9fGEjsWkF95cwCMNCaBqYk3Xop7R+Q4yRNX9BfQkZ6bEne4a1mAHDsMu6JwdOg7YYHbRZqYva7BWIv4zq8PggylTuIIPgYBa0drKhQgvlNtzC3v3TQ6dx4e/6QEfeHwlGJ0Q9IkCzrwI2G3ep+U5/SOFc/VMA0GmlvfaPMgS9qmW0fXTFDK9RbkKb5bMOPEmWcTokk9M2HYN5/KWcfiIB6C1I5SMPj25lhzWItsQm4e2/I3yPvnbzyLqjmOPwrXKjn6QB3ZiXAsO3eZ66gCIiAIiIAiIgCIiAIiIAiIgCIiAIiIAiIgEV696g1TWfE4YZw5zvTHWVj1ivtAnbbeJpdFYusp5s1GDDeji5XxDdISbpj4zA06otUpo4+0oa3hfdAIur4Kqy5s6H8LL8zOa0lQcXuV8ifykzVNWcMdgQqOxXcD0vaYdTUjCN1lc/+R/zgHnrSdXLe+3ztOeWtUrPko0s7nYAqlzfuE9S0dQsApv9HVj9slviZu8Fo6lRFqVNKY3dBQvw3wCF+S/krxAxFPGY7oc2Q6UibsWHVLeyB2ScoiAIiIAiIgH/2Q=="/>
          <p:cNvSpPr>
            <a:spLocks noChangeAspect="1" noChangeArrowheads="1"/>
          </p:cNvSpPr>
          <p:nvPr/>
        </p:nvSpPr>
        <p:spPr bwMode="auto">
          <a:xfrm>
            <a:off x="144463" y="-11652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3795" name="AutoShape 6" descr="data:image/jpeg;base64,/9j/4AAQSkZJRgABAQAAAQABAAD/2wCEAAkGBxQSEhUUExQWFhQVGBgVFxcWFRUXGxQUFBUXGBYXGRUZHCggGB0lHBYUITEhJSkrLy4vFx8zODMsNygtLisBCgoKDg0OGxAQGjQlHCQsLy8sLC4sMi01NCw0LC4sNDQsNCwwLCw0LCwsLCwsLCwsLCw0LCwsLCwsLCwsLCwsLP/AABEIAMwAzAMBIgACEQEDEQH/xAAcAAEAAQUBAQAAAAAAAAAAAAAABwIDBAUGCAH/xABEEAACAQICBQkEBgkDBQEAAAABAgADEQQSBQYhMUEHEyIyUWFxgZFSobHBFEJicoLRIzNDc5KisuHwY5PCJFSDs9JT/8QAGgEBAAMBAQEAAAAAAAAAAAAAAAEEBQIDBv/EAC0RAAMAAgEDAQcCBwAAAAAAAAABAgMRBBIhMUEFEyJRcYGRseEkM0JSYcHR/9oADAMBAAIRAxEAPwCcYiIAiIgCJi6T0jTw9JqtVgqKLkn3ADiTwEh/WjXutiyyU70aG7KDZ6g7XYbgfZHmTOLtT5PSMbvwSNpvXbC4Ylc5q1BsKUrMQewtfKp8TORxnKLial+ap06K8L3qt436KjwsfGcJRAAAAsBwHCZVN5VrPT8di5HHhee5vK2smMfrYmoL8Fyr8BeYVXSVf/uMR/v1R8GmJnlDvPB3T9SwohehlrrBi06uKrDxfN/UDM7B8ouNpdZkqjsdbE/iS1vQznKrTEqGTOS16kVih+hM+q3KDh8WwpuOYrHYEZgVc9iVLC/gQD3TsJ5eqyZOSzWxsVTahWa9aiLhjvqUr2BPeDYE+B4y5iy9XZ+SjmwdPefB3sRE9ysIiIAiIgCIiAIiIAiIgCIiAJ8ZgASdw2nwn2UugIIO4ix8DAIV10xOMx9YOKNT6Ov6ldliD+1IB6zDt3Ds2zRjQmIHWplR2syj4marWvU7EYHEtQVKlSmbtSZFZs1MnZcKNjDcfXjMPD6rY2odmEr37WpMnvcCUr89zRhLXZ9jofouXrVKQ8atP4XlJqUxvrUvJifgJYwnJ3pB/wBgE+/UQf0kzb4XkpxZ69SinmzfATz6X8j0TleWatsfSH7QHwVj8pj1NKU+BY/h/MzsMPyS/wD6Yo+CUh8WY/CbGhyYYNOs1ap95wv/AK1WcuWdq5Izq6VHBT5kCY4xrObC3xkxHVzA4Sm1XmEtTUuWYZyAoudrX7JEeKxmd3qvYNUYsR7IO5bdwsPKQkTs+VDNpqRpE4fSGGqXsM/Nt3pVGQg+ZB8VE5yvjeweZlWCxBDI3FXU+jAz0js9nlfdaPWMSik11B7QD6iVzQMsREQBERAEREAREQBERAEREAREQDR4g3r1D7IRPQF/+crWWQb1Kp/1D7lUfKXQZRb+Jmgl8K+hcWVGUAwWk7OdHxpYqGVu8ssZ50z1lHK8prEaOr2/0wfA1kv+XnIMLSeeUKlm0diR2Jn/ANt1f/jIBLTmVtHbeiotL+BGZgvayj1IEwy02+qOGNXGYemPrVqY9GB+U9ZR51R6soCyqOwD4S5ES8ZoiY2kcfToUzUrOtNF3sxsNuwDvJPCa7RuteDxDinSroXO5TdC1vZDgZvKRtb0Tpm6iIkkCIiAIiIAiIgCIiAIiIBziVOlU/eP/VLnOzEc2ep+8f4ysNMuqfUzWULpRkc7PhaWs0XjqHSVkykmUlpQzTls6SMTTOH52hVpnc9N0/iUj5yLeTnU1aw+kYpSVViqU2FgzLvZhxAOwDdcGSyzS07SOvS0jro2zn9btWaOJwtQLTValNS1NlUAgrtts3g2sZwXIto/ntJ02t0aKvWPjlyL73v+GSXrBpBcPhK9VtwQgd7NsUeZIEweQXQRpYV8Swsa5yr+7pEi/m2b0lnjbZX5LUolKIiXjNI15Zi9sHb9XzrZvv5LLfyL++cLpPGslKmAo5wVE5thfYwYEHx2W85LPKbo/nsBUa9jQIrjv5u+YeJUsJFNdXHMu6AU6dWk73NzlVxc37hvmRzNzyIe+zL/AB9PG0T/AEzsHhKpTTcMAQQQRcEbiDulU1ygIiIAiIgCIiAIiIAiIgHKY4Za1UfaDeTKp+N5QGmVrHTy1lbg6ZfxISR6hj/DNeGmTmXTbRsYX1Y0zIDT7mljPGecbPTRdLSktLZaUlpGydFTNLbGfC0w9Kl+bK0iBVeyIW3BnNgxtwG0+Ujz2OvBymm0fSuOp6Po35mkc+IqDctt+3t4DvPcZNOCwqUqaU6YCoihFA3BVFgJpdStVaejqHNqc9Rjnq1TvqVDvPcBuA+dzOgmvix9E6MbNl95W/QTWae03TwiBnuSxsiLvYgXO/YABvJmznD8qNNhTo1VF8pdCPvoSD6p75Ga3EOl6HGOVVJM5fSesuIx9UUyMlAt+qQ7WUe2/HwFh475W6CoLLTGXtYkA/hE0Wi9PJTFqdMtWfZdtiqPLaZl4XWN1cUmpAnYLgnd22tMPPbu9v08GnOPpWkjbYbSOKwWXmWXmz+ybMyd4FzmTyNu4yStA6TGJw9KuBl5xQxF75W3ML8bEEX7pEOsekWfm0UZSxO3sAHD/OEkrk7QjR2GB9gnyLsR7jNDgZ3kWt+n+yrycfStnRxETRKYiIgCIiAIiIAiIgGu09hDUpHKLsnTUdtt48xcTlUqXFxuM7ucZprCczWIA6D3de4/XX12/i7pR5mPt1o0OFk/of2LOaM0sZp9zTP2aOi8WlJaWs0rVdl22CPI8FaDidwmuq1M5LcB1fLefd7pbxuO5w5E2Luv2+H5y+uHLFaS732fdUdZvIX87SUnTUyQ2pl1R2Gr2mfpCDOuSpYNl9pG6rD4EcD5TcTi9ZsdTwVD6QzZOZtzdhcsxsopgfWDbiPPZa4wuTzlNp49uZrhaOJNyqgnJVXfZGP1gN67zYkcbbp8+SDOZ5RRbBO4FzSZXt27ch9A5PlOmmLpTAJiKT0al8jjKbGx8jOMsdcOfmjvHXTSZ57qYCojKVQmwBuASCTtO70m2wdYM4FVDTqfVJuL+B+Uuay6Hq4Ou1FarMioHBuRZGJABHbsM1lDAmoAzMTc24k+s+azQ1tZH3RtzqltG8xWjWLCoWvkVgBYC5INto43I4SYNEYQUaFKkN1OmifwqB8pHGpeiHxFQ56x5ugyEoVGZz1lBfsuJKU0vZOG4h3Xr4+hn8202pXoIiJrFEREQBERAEREAREtYnELTRnqMERQWZmIAUDeSTuEAuyO9ete8IjHDjnKlam4zZVIWmdmYF2sG6J3LeaLXDlXZ70tH9FdxxDLtP7pGHj0mHgOMi6nVZ7szFmYlmZiSWJJJJJ3mRUqlpnU05aaJqw9UOoZdoO0ES8KZ8PGc7yaaLqVsDiaiM2dKxSkCej0aVJiLHZtLsL9st/SKr7GY9hG6xG8ETIy8asb7+DZxcqci7eToa2Op0+OZuwTX1671T0t3sjd59ss4bDTZYXDljlRS7di8PvMdijxnmpbepPXqmV1UUYakF6R3CdNobAc2pq1Oi7Dj+zpjbYnt4n+01WN0OyIWc3cdJVXqqw2g3+sb8T6SPeUfX5sYxw2HzJhh+tYgq1Y+xY7VS/De1uy19Hjcf3fxV5Mvlcr3vwz4NVyi60nH4iyH/pqRIpD2zuaqfHcO7xnGsxUhgSCDcEEggjcQRtBmY4mx1Y0YKtXO4/R0ze3tvvA8BsPp3y2VCUtTuUupSpU6elEdbjZiQMwI+rzyrtRrbza3bbbJRweLSqi1KTq6MLqyEMCDxBG+QdWrqbhtx7r+7jNdRr4nR7c9gquRSblOvRqdt0PVPeLHvgg7jXXp42qeColP+XPf+eaXQNANQzdhJ8rf3l3R+mDj+crugRnYBlBuAVRUNj2HLfzlWryWwr9xK/AT5bK+rPkT/uNzH2xTr5I6jUKnkxVdR9alTa3eGYfOd3OI1OH/W1uxaKA+Ja/yM7ebns9/wAOvv8AqZnL/m/j9BERLpWEREAREQBERALdesqKzuQqqCzEmwVQLkk9lp541913qaRqlVLLhEP6Onu5y37SoN5J4Kd3ZeSDy46dNHCphlPSxTEN+5p2L+pZF8CZByNtPlAMlTNdVfZTXha+w27LfGZwMwcSP0SniLW898EnY6n68YnAJzdPJUoli5Sou3M1r2qLt2245pu8br3hqtQO1J6Lt+ssM6EAdcZekDuHV2yLsGXZgqlmJ3IqlifADaZ22jeTnH4lahypRyrYisxDMWXMvRUHKLHjbfunNSqWmTFOXtFGmdeqtyMOFVODENd++xykD0mgw2vONWvSY4qoqLURiikIlgwvdEABFr32GazTeHq0XyVVam9gcrDep3MDxU9omu0fg3xFanRQEvUdUUAX2sbboiJhalE3kq3umTfpPlbw75glOoTchd1mPC3Gx+EjR2JLMesxLNbtY3Plw8pstZNE4bC1/o+H6XMDLUrNtNWsQM9vZReqAOOa99k1ZM7OCnKWIVesxsPE/wCE+U63DBaNNaa7l49rHaSe8m85/RCgE1D3qv8AyPy8jMutiSYBlYnFyxhtNc2SGN6Z6w327wJr61WW9G0ecLVn/VU932mgEgaoUsucWyhumq9g/vs2Tc6Jp9Cog44hx5ZifynJak6VLViDtIBFh7PD0nQaOxFQGrlUX5xm2m1iQCZ8xzJWPl234aTNvip3hR2uoSZnxdX2qgQeFMG3xnYTleTmsjYVgpuy1GFQdjEBgP4Sp851U3eHPTglf4/czOU95q/H47CIiWSuIiIAiIgCIiAee+WvH85pMpfZRpIg7ixLt8V9BOCR+n5Tca94zndJYx+HPMv+2AnxUzQhumIJM8GWFQNTAO4ge6VK0ooNsEkHoHk20HQoYLDvTpItSpSRnewLuxFyS52+W4Tds5FHFuN5ZwPEUqdNfeJhagm+jsJ+4p/0zMJvQt7eJHocUL/yi0ggx9bNTMPpCgKNVbMi2p1QBmpm1th4jYLrxka6P1LOgKeIxtZ6VWtl5nB5Q2ypVupdlI6JA27Cdgbbtk2rIO5ZNP8AP4wYdT+jwwsexq7i7H8K5V8S0A4S54kknaSd5J2knvJuZbqbbAb22eHafIQXn3CbSW/CPLefX4SSTPU2AA3AWEtu8oZ5Zq1bAk8IILGKLVHWinWcgev+X8puNNOtNUw9Pq0wM3e2/b6385garCz1MQ/1AQv3iNvu2eZmNXrFiWO8m585AOo5P6IarUN7MFFj2XJJ+A9J2GjLs9Vb3ucx7yZH2pON5vFKDucZfPh8/WSBq418VUX7J9zCfN+0sbeet+qWjc4VpYPpsyNQdInDaYq4U7KeKpZwP9aluPdenceSyXp5s01pnmtN4aqp2U6yqT9lmyH3XnpJWvNzib9xO/kZXJe8tM+z7PkSweB9iIgCIiAJRVawJlcoqrcEQDx9pLE85XrP7dWq/wDFUY/OWAds+47A1MPUajWQpUQ2ZTwPzHYZaVoBlq8t03+J+MoV5bzbT4wSel+TSrm0ZhO6kq/w7PlNhQ/V0B21r+hqP8pz3JBiM2i6G3qmqvhlqvb3Wm7wVS/0YfaZv5H/ADkkGx1g0suEwtbENupIWt7TblUd5Ygec8vV8Uzszubu7F2PazG595kscvGnctOjhFO2oeecfYQ2S/i1/wCAyGeckAv1KnqdgmUtZVAFxs2TBwtUZrnhsHid8yXxa9ogF3nweI9Zh6Rq9G3b8BAOY5juG785jYg5m90A21Opkw6pxbpHz2/l6TCZorVb+U3GpWr/ANPxIol8iBS7EbyBbor3m/uM4u1Euq8I6mXT0jTUMQUdXH1SD6SStX8Xeuz3temze8GfNO6Ew2GqChRweYrYtUqAuz7AehvAG3abSzTwrlwxOUurDKuyy2Gw+6Y/KueTPwrTNPjxWJPb8kd6w4gvWqNf62z8Oz+89ZaJx3OUaVQbnpo48GUH5yBVwOHfo1KFMkXDHKAdmy9xY3kj6jawBwuGy2FKmqoe1UAUKe+wHoZdwcuG1j1or5uJkSeTySKlW8uTV060yqdaXikZU+yhWvK4AiIgCIiAcTyjcn9LSVPMLU8SgslS28b8j26y/C5tPOOm9D1sHVNHEIUcejD2lb6wnsSaXWbVjD4+nzeIphh9U7mQ9qtvBgHkgNLdRtskHXLkoxeDJehfEUBt6I/SKPtIOt4r6SOcQfUbCOyATpyGYu+BrJfaldj4K9NCPeHnXaFqXegOxGP8o/ORRyGaTy1MVRJ61MVAO007g+5hO301pX6JhXrA2ZMMwT944RE8dpB8AZIIm5RdN/StI16gN1VuaT7lLo7PFsx85zZeYvOS7h9p8NsgGxpbAB/l59LyxnnzPBJeLzGU7bz6zShTALpadxqPi0VBY2bbcjfe/bOCzTu+S6kHNYMAR0dhF+2cZIWSXNeGdRbilS8okfBaWrEdbMvbYNb8Q+coraLp1jmeplPapCnb3gzMo6vUWUmxB7Qb/wBV7TT6R1fQX6b272mTfsjb3GRr7b/4Xlz/AJyjVawaPw+G6tUN23YH4TTVMe2Iq4ejhAyFKqu1Tq3KggqBvIsTcn3zWaz1adO60rluLE3HgBuMxeS53qaTpAkk2e3ds4DcJaw8CYpU3to88nOu46EtI9D0q02GGUmU4HRltrTapTA3S+UhTS0riIAiIgCIiAIiIB8InJa18neBx9zUpBahFudp2V+4kjred510QCBzyTY3R2IGIwVRMQqhhkcmmxVlIKng2/u2gbJzvKVprEPRp0amFrYcjZUzi6G1suWoNh2iempbq0FYWYAg7CCL3gHiCZVDYPGertKcnWjq9y+Fpgnii5D/AC2nK4/kMwL/AKt61PuDhv6gYB5/zz5nky4rkD2/o8aQPtUQx9Q4mI/ILX4YxD40SP8AnAIjLQDJXHITiL7cUlv3R/8AqZ2G5BD9fGEjsWkF95cwCMNCaBqYk3Xop7R+Q4yRNX9BfQkZ6bEne4a1mAHDsMu6JwdOg7YYHbRZqYva7BWIv4zq8PggylTuIIPgYBa0drKhQgvlNtzC3v3TQ6dx4e/6QEfeHwlGJ0Q9IkCzrwI2G3ep+U5/SOFc/VMA0GmlvfaPMgS9qmW0fXTFDK9RbkKb5bMOPEmWcTokk9M2HYN5/KWcfiIB6C1I5SMPj25lhzWItsQm4e2/I3yPvnbzyLqjmOPwrXKjn6QB3ZiXAsO3eZ66gCIiAIiIAiIgCIiAIiIAiIgCIiAIiIAiIgEV696g1TWfE4YZw5zvTHWVj1ivtAnbbeJpdFYusp5s1GDDeji5XxDdISbpj4zA06otUpo4+0oa3hfdAIur4Kqy5s6H8LL8zOa0lQcXuV8ifykzVNWcMdgQqOxXcD0vaYdTUjCN1lc/+R/zgHnrSdXLe+3ztOeWtUrPko0s7nYAqlzfuE9S0dQsApv9HVj9slviZu8Fo6lRFqVNKY3dBQvw3wCF+S/krxAxFPGY7oc2Q6UibsWHVLeyB2ScoiAIiIAiIgH/2Q=="/>
          <p:cNvSpPr>
            <a:spLocks noChangeAspect="1" noChangeArrowheads="1"/>
          </p:cNvSpPr>
          <p:nvPr/>
        </p:nvSpPr>
        <p:spPr bwMode="auto">
          <a:xfrm>
            <a:off x="144463" y="-11652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3796" name="AutoShape 8" descr="data:image/jpeg;base64,/9j/4AAQSkZJRgABAQAAAQABAAD/2wCEAAkGBxQSEhUUExQWFhQVGBgVFxcWFRUXGxQUFBUXGBYXGRUZHCggGB0lHBYUITEhJSkrLy4vFx8zODMsNygtLisBCgoKDg0OGxAQGjQlHCQsLy8sLC4sMi01NCw0LC4sNDQsNCwwLCw0LCwsLCwsLCwsLCw0LCwsLCwsLCwsLCwsLP/AABEIAMwAzAMBIgACEQEDEQH/xAAcAAEAAQUBAQAAAAAAAAAAAAAABwIDBAUGCAH/xABEEAACAQICBQkEBgkDBQEAAAABAgADEQQSBQYhMUEHEyIyUWFxgZFSobHBFEJicoLRIzNDc5KisuHwY5PCJFSDs9JT/8QAGgEBAAMBAQEAAAAAAAAAAAAAAAEEBQIDBv/EAC0RAAMAAgEDAQcCBwAAAAAAAAABAgMRBBIhMUEFEyJRcYGRseEkM0JSYcHR/9oADAMBAAIRAxEAPwCcYiIAiIgCJi6T0jTw9JqtVgqKLkn3ADiTwEh/WjXutiyyU70aG7KDZ6g7XYbgfZHmTOLtT5PSMbvwSNpvXbC4Ylc5q1BsKUrMQewtfKp8TORxnKLial+ap06K8L3qt436KjwsfGcJRAAAAsBwHCZVN5VrPT8di5HHhee5vK2smMfrYmoL8Fyr8BeYVXSVf/uMR/v1R8GmJnlDvPB3T9SwohehlrrBi06uKrDxfN/UDM7B8ouNpdZkqjsdbE/iS1vQznKrTEqGTOS16kVih+hM+q3KDh8WwpuOYrHYEZgVc9iVLC/gQD3TsJ5eqyZOSzWxsVTahWa9aiLhjvqUr2BPeDYE+B4y5iy9XZ+SjmwdPefB3sRE9ysIiIAiIgCIiAIiIAiIgCIiAJ8ZgASdw2nwn2UugIIO4ix8DAIV10xOMx9YOKNT6Ov6ldliD+1IB6zDt3Ds2zRjQmIHWplR2syj4marWvU7EYHEtQVKlSmbtSZFZs1MnZcKNjDcfXjMPD6rY2odmEr37WpMnvcCUr89zRhLXZ9jofouXrVKQ8atP4XlJqUxvrUvJifgJYwnJ3pB/wBgE+/UQf0kzb4XkpxZ69SinmzfATz6X8j0TleWatsfSH7QHwVj8pj1NKU+BY/h/MzsMPyS/wD6Yo+CUh8WY/CbGhyYYNOs1ap95wv/AK1WcuWdq5Izq6VHBT5kCY4xrObC3xkxHVzA4Sm1XmEtTUuWYZyAoudrX7JEeKxmd3qvYNUYsR7IO5bdwsPKQkTs+VDNpqRpE4fSGGqXsM/Nt3pVGQg+ZB8VE5yvjeweZlWCxBDI3FXU+jAz0js9nlfdaPWMSik11B7QD6iVzQMsREQBERAEREAREQBERAEREAREQDR4g3r1D7IRPQF/+crWWQb1Kp/1D7lUfKXQZRb+Jmgl8K+hcWVGUAwWk7OdHxpYqGVu8ssZ50z1lHK8prEaOr2/0wfA1kv+XnIMLSeeUKlm0diR2Jn/ANt1f/jIBLTmVtHbeiotL+BGZgvayj1IEwy02+qOGNXGYemPrVqY9GB+U9ZR51R6soCyqOwD4S5ES8ZoiY2kcfToUzUrOtNF3sxsNuwDvJPCa7RuteDxDinSroXO5TdC1vZDgZvKRtb0Tpm6iIkkCIiAIiIAiIgCIiAIiIBziVOlU/eP/VLnOzEc2ep+8f4ysNMuqfUzWULpRkc7PhaWs0XjqHSVkykmUlpQzTls6SMTTOH52hVpnc9N0/iUj5yLeTnU1aw+kYpSVViqU2FgzLvZhxAOwDdcGSyzS07SOvS0jro2zn9btWaOJwtQLTValNS1NlUAgrtts3g2sZwXIto/ntJ02t0aKvWPjlyL73v+GSXrBpBcPhK9VtwQgd7NsUeZIEweQXQRpYV8Swsa5yr+7pEi/m2b0lnjbZX5LUolKIiXjNI15Zi9sHb9XzrZvv5LLfyL++cLpPGslKmAo5wVE5thfYwYEHx2W85LPKbo/nsBUa9jQIrjv5u+YeJUsJFNdXHMu6AU6dWk73NzlVxc37hvmRzNzyIe+zL/AB9PG0T/AEzsHhKpTTcMAQQQRcEbiDulU1ygIiIAiIgCIiAIiIAiIgHKY4Za1UfaDeTKp+N5QGmVrHTy1lbg6ZfxISR6hj/DNeGmTmXTbRsYX1Y0zIDT7mljPGecbPTRdLSktLZaUlpGydFTNLbGfC0w9Kl+bK0iBVeyIW3BnNgxtwG0+Ujz2OvBymm0fSuOp6Po35mkc+IqDctt+3t4DvPcZNOCwqUqaU6YCoihFA3BVFgJpdStVaejqHNqc9Rjnq1TvqVDvPcBuA+dzOgmvix9E6MbNl95W/QTWae03TwiBnuSxsiLvYgXO/YABvJmznD8qNNhTo1VF8pdCPvoSD6p75Ga3EOl6HGOVVJM5fSesuIx9UUyMlAt+qQ7WUe2/HwFh475W6CoLLTGXtYkA/hE0Wi9PJTFqdMtWfZdtiqPLaZl4XWN1cUmpAnYLgnd22tMPPbu9v08GnOPpWkjbYbSOKwWXmWXmz+ybMyd4FzmTyNu4yStA6TGJw9KuBl5xQxF75W3ML8bEEX7pEOsekWfm0UZSxO3sAHD/OEkrk7QjR2GB9gnyLsR7jNDgZ3kWt+n+yrycfStnRxETRKYiIgCIiAIiIAiIgGu09hDUpHKLsnTUdtt48xcTlUqXFxuM7ucZprCczWIA6D3de4/XX12/i7pR5mPt1o0OFk/of2LOaM0sZp9zTP2aOi8WlJaWs0rVdl22CPI8FaDidwmuq1M5LcB1fLefd7pbxuO5w5E2Luv2+H5y+uHLFaS732fdUdZvIX87SUnTUyQ2pl1R2Gr2mfpCDOuSpYNl9pG6rD4EcD5TcTi9ZsdTwVD6QzZOZtzdhcsxsopgfWDbiPPZa4wuTzlNp49uZrhaOJNyqgnJVXfZGP1gN67zYkcbbp8+SDOZ5RRbBO4FzSZXt27ch9A5PlOmmLpTAJiKT0al8jjKbGx8jOMsdcOfmjvHXTSZ57qYCojKVQmwBuASCTtO70m2wdYM4FVDTqfVJuL+B+Uuay6Hq4Ou1FarMioHBuRZGJABHbsM1lDAmoAzMTc24k+s+azQ1tZH3RtzqltG8xWjWLCoWvkVgBYC5INto43I4SYNEYQUaFKkN1OmifwqB8pHGpeiHxFQ56x5ugyEoVGZz1lBfsuJKU0vZOG4h3Xr4+hn8202pXoIiJrFEREQBERAEREAREtYnELTRnqMERQWZmIAUDeSTuEAuyO9ete8IjHDjnKlam4zZVIWmdmYF2sG6J3LeaLXDlXZ70tH9FdxxDLtP7pGHj0mHgOMi6nVZ7szFmYlmZiSWJJJJJ3mRUqlpnU05aaJqw9UOoZdoO0ES8KZ8PGc7yaaLqVsDiaiM2dKxSkCej0aVJiLHZtLsL9st/SKr7GY9hG6xG8ETIy8asb7+DZxcqci7eToa2Op0+OZuwTX1671T0t3sjd59ss4bDTZYXDljlRS7di8PvMdijxnmpbepPXqmV1UUYakF6R3CdNobAc2pq1Oi7Dj+zpjbYnt4n+01WN0OyIWc3cdJVXqqw2g3+sb8T6SPeUfX5sYxw2HzJhh+tYgq1Y+xY7VS/De1uy19Hjcf3fxV5Mvlcr3vwz4NVyi60nH4iyH/pqRIpD2zuaqfHcO7xnGsxUhgSCDcEEggjcQRtBmY4mx1Y0YKtXO4/R0ze3tvvA8BsPp3y2VCUtTuUupSpU6elEdbjZiQMwI+rzyrtRrbza3bbbJRweLSqi1KTq6MLqyEMCDxBG+QdWrqbhtx7r+7jNdRr4nR7c9gquRSblOvRqdt0PVPeLHvgg7jXXp42qeColP+XPf+eaXQNANQzdhJ8rf3l3R+mDj+crugRnYBlBuAVRUNj2HLfzlWryWwr9xK/AT5bK+rPkT/uNzH2xTr5I6jUKnkxVdR9alTa3eGYfOd3OI1OH/W1uxaKA+Ja/yM7ebns9/wAOvv8AqZnL/m/j9BERLpWEREAREQBERALdesqKzuQqqCzEmwVQLkk9lp541913qaRqlVLLhEP6Onu5y37SoN5J4Kd3ZeSDy46dNHCphlPSxTEN+5p2L+pZF8CZByNtPlAMlTNdVfZTXha+w27LfGZwMwcSP0SniLW898EnY6n68YnAJzdPJUoli5Sou3M1r2qLt2245pu8br3hqtQO1J6Lt+ssM6EAdcZekDuHV2yLsGXZgqlmJ3IqlifADaZ22jeTnH4lahypRyrYisxDMWXMvRUHKLHjbfunNSqWmTFOXtFGmdeqtyMOFVODENd++xykD0mgw2vONWvSY4qoqLURiikIlgwvdEABFr32GazTeHq0XyVVam9gcrDep3MDxU9omu0fg3xFanRQEvUdUUAX2sbboiJhalE3kq3umTfpPlbw75glOoTchd1mPC3Gx+EjR2JLMesxLNbtY3Plw8pstZNE4bC1/o+H6XMDLUrNtNWsQM9vZReqAOOa99k1ZM7OCnKWIVesxsPE/wCE+U63DBaNNaa7l49rHaSe8m85/RCgE1D3qv8AyPy8jMutiSYBlYnFyxhtNc2SGN6Z6w327wJr61WW9G0ecLVn/VU932mgEgaoUsucWyhumq9g/vs2Tc6Jp9Cog44hx5ZifynJak6VLViDtIBFh7PD0nQaOxFQGrlUX5xm2m1iQCZ8xzJWPl234aTNvip3hR2uoSZnxdX2qgQeFMG3xnYTleTmsjYVgpuy1GFQdjEBgP4Sp851U3eHPTglf4/czOU95q/H47CIiWSuIiIAiIgCIiAee+WvH85pMpfZRpIg7ixLt8V9BOCR+n5Tca94zndJYx+HPMv+2AnxUzQhumIJM8GWFQNTAO4ge6VK0ooNsEkHoHk20HQoYLDvTpItSpSRnewLuxFyS52+W4Tds5FHFuN5ZwPEUqdNfeJhagm+jsJ+4p/0zMJvQt7eJHocUL/yi0ggx9bNTMPpCgKNVbMi2p1QBmpm1th4jYLrxka6P1LOgKeIxtZ6VWtl5nB5Q2ypVupdlI6JA27Cdgbbtk2rIO5ZNP8AP4wYdT+jwwsexq7i7H8K5V8S0A4S54kknaSd5J2knvJuZbqbbAb22eHafIQXn3CbSW/CPLefX4SSTPU2AA3AWEtu8oZ5Zq1bAk8IILGKLVHWinWcgev+X8puNNOtNUw9Pq0wM3e2/b6385garCz1MQ/1AQv3iNvu2eZmNXrFiWO8m585AOo5P6IarUN7MFFj2XJJ+A9J2GjLs9Vb3ucx7yZH2pON5vFKDucZfPh8/WSBq418VUX7J9zCfN+0sbeet+qWjc4VpYPpsyNQdInDaYq4U7KeKpZwP9aluPdenceSyXp5s01pnmtN4aqp2U6yqT9lmyH3XnpJWvNzib9xO/kZXJe8tM+z7PkSweB9iIgCIiAJRVawJlcoqrcEQDx9pLE85XrP7dWq/wDFUY/OWAds+47A1MPUajWQpUQ2ZTwPzHYZaVoBlq8t03+J+MoV5bzbT4wSel+TSrm0ZhO6kq/w7PlNhQ/V0B21r+hqP8pz3JBiM2i6G3qmqvhlqvb3Wm7wVS/0YfaZv5H/ADkkGx1g0suEwtbENupIWt7TblUd5Ygec8vV8Uzszubu7F2PazG595kscvGnctOjhFO2oeecfYQ2S/i1/wCAyGeckAv1KnqdgmUtZVAFxs2TBwtUZrnhsHid8yXxa9ogF3nweI9Zh6Rq9G3b8BAOY5juG785jYg5m90A21Opkw6pxbpHz2/l6TCZorVb+U3GpWr/ANPxIol8iBS7EbyBbor3m/uM4u1Euq8I6mXT0jTUMQUdXH1SD6SStX8Xeuz3temze8GfNO6Ew2GqChRweYrYtUqAuz7AehvAG3abSzTwrlwxOUurDKuyy2Gw+6Y/KueTPwrTNPjxWJPb8kd6w4gvWqNf62z8Oz+89ZaJx3OUaVQbnpo48GUH5yBVwOHfo1KFMkXDHKAdmy9xY3kj6jawBwuGy2FKmqoe1UAUKe+wHoZdwcuG1j1or5uJkSeTySKlW8uTV060yqdaXikZU+yhWvK4AiIgCIiAcTyjcn9LSVPMLU8SgslS28b8j26y/C5tPOOm9D1sHVNHEIUcejD2lb6wnsSaXWbVjD4+nzeIphh9U7mQ9qtvBgHkgNLdRtskHXLkoxeDJehfEUBt6I/SKPtIOt4r6SOcQfUbCOyATpyGYu+BrJfaldj4K9NCPeHnXaFqXegOxGP8o/ORRyGaTy1MVRJ61MVAO007g+5hO301pX6JhXrA2ZMMwT944RE8dpB8AZIIm5RdN/StI16gN1VuaT7lLo7PFsx85zZeYvOS7h9p8NsgGxpbAB/l59LyxnnzPBJeLzGU7bz6zShTALpadxqPi0VBY2bbcjfe/bOCzTu+S6kHNYMAR0dhF+2cZIWSXNeGdRbilS8okfBaWrEdbMvbYNb8Q+coraLp1jmeplPapCnb3gzMo6vUWUmxB7Qb/wBV7TT6R1fQX6b272mTfsjb3GRr7b/4Xlz/AJyjVawaPw+G6tUN23YH4TTVMe2Iq4ejhAyFKqu1Tq3KggqBvIsTcn3zWaz1adO60rluLE3HgBuMxeS53qaTpAkk2e3ds4DcJaw8CYpU3to88nOu46EtI9D0q02GGUmU4HRltrTapTA3S+UhTS0riIAiIgCIiAIiIB8InJa18neBx9zUpBahFudp2V+4kjred510QCBzyTY3R2IGIwVRMQqhhkcmmxVlIKng2/u2gbJzvKVprEPRp0amFrYcjZUzi6G1suWoNh2iempbq0FYWYAg7CCL3gHiCZVDYPGertKcnWjq9y+Fpgnii5D/AC2nK4/kMwL/AKt61PuDhv6gYB5/zz5nky4rkD2/o8aQPtUQx9Q4mI/ILX4YxD40SP8AnAIjLQDJXHITiL7cUlv3R/8AqZ2G5BD9fGEjsWkF95cwCMNCaBqYk3Xop7R+Q4yRNX9BfQkZ6bEne4a1mAHDsMu6JwdOg7YYHbRZqYva7BWIv4zq8PggylTuIIPgYBa0drKhQgvlNtzC3v3TQ6dx4e/6QEfeHwlGJ0Q9IkCzrwI2G3ep+U5/SOFc/VMA0GmlvfaPMgS9qmW0fXTFDK9RbkKb5bMOPEmWcTokk9M2HYN5/KWcfiIB6C1I5SMPj25lhzWItsQm4e2/I3yPvnbzyLqjmOPwrXKjn6QB3ZiXAsO3eZ66gCIiAIiIAiIgCIiAIiIAiIgCIiAIiIAiIgEV696g1TWfE4YZw5zvTHWVj1ivtAnbbeJpdFYusp5s1GDDeji5XxDdISbpj4zA06otUpo4+0oa3hfdAIur4Kqy5s6H8LL8zOa0lQcXuV8ifykzVNWcMdgQqOxXcD0vaYdTUjCN1lc/+R/zgHnrSdXLe+3ztOeWtUrPko0s7nYAqlzfuE9S0dQsApv9HVj9slviZu8Fo6lRFqVNKY3dBQvw3wCF+S/krxAxFPGY7oc2Q6UibsWHVLeyB2ScoiAIiIAiIgH/2Q=="/>
          <p:cNvSpPr>
            <a:spLocks noChangeAspect="1" noChangeArrowheads="1"/>
          </p:cNvSpPr>
          <p:nvPr/>
        </p:nvSpPr>
        <p:spPr bwMode="auto">
          <a:xfrm>
            <a:off x="144463" y="-11652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3797" name="AutoShape 10" descr="data:image/jpeg;base64,/9j/4AAQSkZJRgABAQAAAQABAAD/2wCEAAkGBxQSEhUUExQWFhQVGBgVFxcWFRUXGxQUFBUXGBYXGRUZHCggGB0lHBYUITEhJSkrLy4vFx8zODMsNygtLisBCgoKDg0OGxAQGjQlHCQsLy8sLC4sMi01NCw0LC4sNDQsNCwwLCw0LCwsLCwsLCwsLCw0LCwsLCwsLCwsLCwsLP/AABEIAMwAzAMBIgACEQEDEQH/xAAcAAEAAQUBAQAAAAAAAAAAAAAABwIDBAUGCAH/xABEEAACAQICBQkEBgkDBQEAAAABAgADEQQSBQYhMUEHEyIyUWFxgZFSobHBFEJicoLRIzNDc5KisuHwY5PCJFSDs9JT/8QAGgEBAAMBAQEAAAAAAAAAAAAAAAEEBQIDBv/EAC0RAAMAAgEDAQcCBwAAAAAAAAABAgMRBBIhMUEFEyJRcYGRseEkM0JSYcHR/9oADAMBAAIRAxEAPwCcYiIAiIgCJi6T0jTw9JqtVgqKLkn3ADiTwEh/WjXutiyyU70aG7KDZ6g7XYbgfZHmTOLtT5PSMbvwSNpvXbC4Ylc5q1BsKUrMQewtfKp8TORxnKLial+ap06K8L3qt436KjwsfGcJRAAAAsBwHCZVN5VrPT8di5HHhee5vK2smMfrYmoL8Fyr8BeYVXSVf/uMR/v1R8GmJnlDvPB3T9SwohehlrrBi06uKrDxfN/UDM7B8ouNpdZkqjsdbE/iS1vQznKrTEqGTOS16kVih+hM+q3KDh8WwpuOYrHYEZgVc9iVLC/gQD3TsJ5eqyZOSzWxsVTahWa9aiLhjvqUr2BPeDYE+B4y5iy9XZ+SjmwdPefB3sRE9ysIiIAiIgCIiAIiIAiIgCIiAJ8ZgASdw2nwn2UugIIO4ix8DAIV10xOMx9YOKNT6Ov6ldliD+1IB6zDt3Ds2zRjQmIHWplR2syj4marWvU7EYHEtQVKlSmbtSZFZs1MnZcKNjDcfXjMPD6rY2odmEr37WpMnvcCUr89zRhLXZ9jofouXrVKQ8atP4XlJqUxvrUvJifgJYwnJ3pB/wBgE+/UQf0kzb4XkpxZ69SinmzfATz6X8j0TleWatsfSH7QHwVj8pj1NKU+BY/h/MzsMPyS/wD6Yo+CUh8WY/CbGhyYYNOs1ap95wv/AK1WcuWdq5Izq6VHBT5kCY4xrObC3xkxHVzA4Sm1XmEtTUuWYZyAoudrX7JEeKxmd3qvYNUYsR7IO5bdwsPKQkTs+VDNpqRpE4fSGGqXsM/Nt3pVGQg+ZB8VE5yvjeweZlWCxBDI3FXU+jAz0js9nlfdaPWMSik11B7QD6iVzQMsREQBERAEREAREQBERAEREAREQDR4g3r1D7IRPQF/+crWWQb1Kp/1D7lUfKXQZRb+Jmgl8K+hcWVGUAwWk7OdHxpYqGVu8ssZ50z1lHK8prEaOr2/0wfA1kv+XnIMLSeeUKlm0diR2Jn/ANt1f/jIBLTmVtHbeiotL+BGZgvayj1IEwy02+qOGNXGYemPrVqY9GB+U9ZR51R6soCyqOwD4S5ES8ZoiY2kcfToUzUrOtNF3sxsNuwDvJPCa7RuteDxDinSroXO5TdC1vZDgZvKRtb0Tpm6iIkkCIiAIiIAiIgCIiAIiIBziVOlU/eP/VLnOzEc2ep+8f4ysNMuqfUzWULpRkc7PhaWs0XjqHSVkykmUlpQzTls6SMTTOH52hVpnc9N0/iUj5yLeTnU1aw+kYpSVViqU2FgzLvZhxAOwDdcGSyzS07SOvS0jro2zn9btWaOJwtQLTValNS1NlUAgrtts3g2sZwXIto/ntJ02t0aKvWPjlyL73v+GSXrBpBcPhK9VtwQgd7NsUeZIEweQXQRpYV8Swsa5yr+7pEi/m2b0lnjbZX5LUolKIiXjNI15Zi9sHb9XzrZvv5LLfyL++cLpPGslKmAo5wVE5thfYwYEHx2W85LPKbo/nsBUa9jQIrjv5u+YeJUsJFNdXHMu6AU6dWk73NzlVxc37hvmRzNzyIe+zL/AB9PG0T/AEzsHhKpTTcMAQQQRcEbiDulU1ygIiIAiIgCIiAIiIAiIgHKY4Za1UfaDeTKp+N5QGmVrHTy1lbg6ZfxISR6hj/DNeGmTmXTbRsYX1Y0zIDT7mljPGecbPTRdLSktLZaUlpGydFTNLbGfC0w9Kl+bK0iBVeyIW3BnNgxtwG0+Ujz2OvBymm0fSuOp6Po35mkc+IqDctt+3t4DvPcZNOCwqUqaU6YCoihFA3BVFgJpdStVaejqHNqc9Rjnq1TvqVDvPcBuA+dzOgmvix9E6MbNl95W/QTWae03TwiBnuSxsiLvYgXO/YABvJmznD8qNNhTo1VF8pdCPvoSD6p75Ga3EOl6HGOVVJM5fSesuIx9UUyMlAt+qQ7WUe2/HwFh475W6CoLLTGXtYkA/hE0Wi9PJTFqdMtWfZdtiqPLaZl4XWN1cUmpAnYLgnd22tMPPbu9v08GnOPpWkjbYbSOKwWXmWXmz+ybMyd4FzmTyNu4yStA6TGJw9KuBl5xQxF75W3ML8bEEX7pEOsekWfm0UZSxO3sAHD/OEkrk7QjR2GB9gnyLsR7jNDgZ3kWt+n+yrycfStnRxETRKYiIgCIiAIiIAiIgGu09hDUpHKLsnTUdtt48xcTlUqXFxuM7ucZprCczWIA6D3de4/XX12/i7pR5mPt1o0OFk/of2LOaM0sZp9zTP2aOi8WlJaWs0rVdl22CPI8FaDidwmuq1M5LcB1fLefd7pbxuO5w5E2Luv2+H5y+uHLFaS732fdUdZvIX87SUnTUyQ2pl1R2Gr2mfpCDOuSpYNl9pG6rD4EcD5TcTi9ZsdTwVD6QzZOZtzdhcsxsopgfWDbiPPZa4wuTzlNp49uZrhaOJNyqgnJVXfZGP1gN67zYkcbbp8+SDOZ5RRbBO4FzSZXt27ch9A5PlOmmLpTAJiKT0al8jjKbGx8jOMsdcOfmjvHXTSZ57qYCojKVQmwBuASCTtO70m2wdYM4FVDTqfVJuL+B+Uuay6Hq4Ou1FarMioHBuRZGJABHbsM1lDAmoAzMTc24k+s+azQ1tZH3RtzqltG8xWjWLCoWvkVgBYC5INto43I4SYNEYQUaFKkN1OmifwqB8pHGpeiHxFQ56x5ugyEoVGZz1lBfsuJKU0vZOG4h3Xr4+hn8202pXoIiJrFEREQBERAEREAREtYnELTRnqMERQWZmIAUDeSTuEAuyO9ete8IjHDjnKlam4zZVIWmdmYF2sG6J3LeaLXDlXZ70tH9FdxxDLtP7pGHj0mHgOMi6nVZ7szFmYlmZiSWJJJJJ3mRUqlpnU05aaJqw9UOoZdoO0ES8KZ8PGc7yaaLqVsDiaiM2dKxSkCej0aVJiLHZtLsL9st/SKr7GY9hG6xG8ETIy8asb7+DZxcqci7eToa2Op0+OZuwTX1671T0t3sjd59ss4bDTZYXDljlRS7di8PvMdijxnmpbepPXqmV1UUYakF6R3CdNobAc2pq1Oi7Dj+zpjbYnt4n+01WN0OyIWc3cdJVXqqw2g3+sb8T6SPeUfX5sYxw2HzJhh+tYgq1Y+xY7VS/De1uy19Hjcf3fxV5Mvlcr3vwz4NVyi60nH4iyH/pqRIpD2zuaqfHcO7xnGsxUhgSCDcEEggjcQRtBmY4mx1Y0YKtXO4/R0ze3tvvA8BsPp3y2VCUtTuUupSpU6elEdbjZiQMwI+rzyrtRrbza3bbbJRweLSqi1KTq6MLqyEMCDxBG+QdWrqbhtx7r+7jNdRr4nR7c9gquRSblOvRqdt0PVPeLHvgg7jXXp42qeColP+XPf+eaXQNANQzdhJ8rf3l3R+mDj+crugRnYBlBuAVRUNj2HLfzlWryWwr9xK/AT5bK+rPkT/uNzH2xTr5I6jUKnkxVdR9alTa3eGYfOd3OI1OH/W1uxaKA+Ja/yM7ebns9/wAOvv8AqZnL/m/j9BERLpWEREAREQBERALdesqKzuQqqCzEmwVQLkk9lp541913qaRqlVLLhEP6Onu5y37SoN5J4Kd3ZeSDy46dNHCphlPSxTEN+5p2L+pZF8CZByNtPlAMlTNdVfZTXha+w27LfGZwMwcSP0SniLW898EnY6n68YnAJzdPJUoli5Sou3M1r2qLt2245pu8br3hqtQO1J6Lt+ssM6EAdcZekDuHV2yLsGXZgqlmJ3IqlifADaZ22jeTnH4lahypRyrYisxDMWXMvRUHKLHjbfunNSqWmTFOXtFGmdeqtyMOFVODENd++xykD0mgw2vONWvSY4qoqLURiikIlgwvdEABFr32GazTeHq0XyVVam9gcrDep3MDxU9omu0fg3xFanRQEvUdUUAX2sbboiJhalE3kq3umTfpPlbw75glOoTchd1mPC3Gx+EjR2JLMesxLNbtY3Plw8pstZNE4bC1/o+H6XMDLUrNtNWsQM9vZReqAOOa99k1ZM7OCnKWIVesxsPE/wCE+U63DBaNNaa7l49rHaSe8m85/RCgE1D3qv8AyPy8jMutiSYBlYnFyxhtNc2SGN6Z6w327wJr61WW9G0ecLVn/VU932mgEgaoUsucWyhumq9g/vs2Tc6Jp9Cog44hx5ZifynJak6VLViDtIBFh7PD0nQaOxFQGrlUX5xm2m1iQCZ8xzJWPl234aTNvip3hR2uoSZnxdX2qgQeFMG3xnYTleTmsjYVgpuy1GFQdjEBgP4Sp851U3eHPTglf4/czOU95q/H47CIiWSuIiIAiIgCIiAee+WvH85pMpfZRpIg7ixLt8V9BOCR+n5Tca94zndJYx+HPMv+2AnxUzQhumIJM8GWFQNTAO4ge6VK0ooNsEkHoHk20HQoYLDvTpItSpSRnewLuxFyS52+W4Tds5FHFuN5ZwPEUqdNfeJhagm+jsJ+4p/0zMJvQt7eJHocUL/yi0ggx9bNTMPpCgKNVbMi2p1QBmpm1th4jYLrxka6P1LOgKeIxtZ6VWtl5nB5Q2ypVupdlI6JA27Cdgbbtk2rIO5ZNP8AP4wYdT+jwwsexq7i7H8K5V8S0A4S54kknaSd5J2knvJuZbqbbAb22eHafIQXn3CbSW/CPLefX4SSTPU2AA3AWEtu8oZ5Zq1bAk8IILGKLVHWinWcgev+X8puNNOtNUw9Pq0wM3e2/b6385garCz1MQ/1AQv3iNvu2eZmNXrFiWO8m585AOo5P6IarUN7MFFj2XJJ+A9J2GjLs9Vb3ucx7yZH2pON5vFKDucZfPh8/WSBq418VUX7J9zCfN+0sbeet+qWjc4VpYPpsyNQdInDaYq4U7KeKpZwP9aluPdenceSyXp5s01pnmtN4aqp2U6yqT9lmyH3XnpJWvNzib9xO/kZXJe8tM+z7PkSweB9iIgCIiAJRVawJlcoqrcEQDx9pLE85XrP7dWq/wDFUY/OWAds+47A1MPUajWQpUQ2ZTwPzHYZaVoBlq8t03+J+MoV5bzbT4wSel+TSrm0ZhO6kq/w7PlNhQ/V0B21r+hqP8pz3JBiM2i6G3qmqvhlqvb3Wm7wVS/0YfaZv5H/ADkkGx1g0suEwtbENupIWt7TblUd5Ygec8vV8Uzszubu7F2PazG595kscvGnctOjhFO2oeecfYQ2S/i1/wCAyGeckAv1KnqdgmUtZVAFxs2TBwtUZrnhsHid8yXxa9ogF3nweI9Zh6Rq9G3b8BAOY5juG785jYg5m90A21Opkw6pxbpHz2/l6TCZorVb+U3GpWr/ANPxIol8iBS7EbyBbor3m/uM4u1Euq8I6mXT0jTUMQUdXH1SD6SStX8Xeuz3temze8GfNO6Ew2GqChRweYrYtUqAuz7AehvAG3abSzTwrlwxOUurDKuyy2Gw+6Y/KueTPwrTNPjxWJPb8kd6w4gvWqNf62z8Oz+89ZaJx3OUaVQbnpo48GUH5yBVwOHfo1KFMkXDHKAdmy9xY3kj6jawBwuGy2FKmqoe1UAUKe+wHoZdwcuG1j1or5uJkSeTySKlW8uTV060yqdaXikZU+yhWvK4AiIgCIiAcTyjcn9LSVPMLU8SgslS28b8j26y/C5tPOOm9D1sHVNHEIUcejD2lb6wnsSaXWbVjD4+nzeIphh9U7mQ9qtvBgHkgNLdRtskHXLkoxeDJehfEUBt6I/SKPtIOt4r6SOcQfUbCOyATpyGYu+BrJfaldj4K9NCPeHnXaFqXegOxGP8o/ORRyGaTy1MVRJ61MVAO007g+5hO301pX6JhXrA2ZMMwT944RE8dpB8AZIIm5RdN/StI16gN1VuaT7lLo7PFsx85zZeYvOS7h9p8NsgGxpbAB/l59LyxnnzPBJeLzGU7bz6zShTALpadxqPi0VBY2bbcjfe/bOCzTu+S6kHNYMAR0dhF+2cZIWSXNeGdRbilS8okfBaWrEdbMvbYNb8Q+coraLp1jmeplPapCnb3gzMo6vUWUmxB7Qb/wBV7TT6R1fQX6b272mTfsjb3GRr7b/4Xlz/AJyjVawaPw+G6tUN23YH4TTVMe2Iq4ejhAyFKqu1Tq3KggqBvIsTcn3zWaz1adO60rluLE3HgBuMxeS53qaTpAkk2e3ds4DcJaw8CYpU3to88nOu46EtI9D0q02GGUmU4HRltrTapTA3S+UhTS0riIAiIgCIiAIiIB8InJa18neBx9zUpBahFudp2V+4kjred510QCBzyTY3R2IGIwVRMQqhhkcmmxVlIKng2/u2gbJzvKVprEPRp0amFrYcjZUzi6G1suWoNh2iempbq0FYWYAg7CCL3gHiCZVDYPGertKcnWjq9y+Fpgnii5D/AC2nK4/kMwL/AKt61PuDhv6gYB5/zz5nky4rkD2/o8aQPtUQx9Q4mI/ILX4YxD40SP8AnAIjLQDJXHITiL7cUlv3R/8AqZ2G5BD9fGEjsWkF95cwCMNCaBqYk3Xop7R+Q4yRNX9BfQkZ6bEne4a1mAHDsMu6JwdOg7YYHbRZqYva7BWIv4zq8PggylTuIIPgYBa0drKhQgvlNtzC3v3TQ6dx4e/6QEfeHwlGJ0Q9IkCzrwI2G3ep+U5/SOFc/VMA0GmlvfaPMgS9qmW0fXTFDK9RbkKb5bMOPEmWcTokk9M2HYN5/KWcfiIB6C1I5SMPj25lhzWItsQm4e2/I3yPvnbzyLqjmOPwrXKjn6QB3ZiXAsO3eZ66gCIiAIiIAiIgCIiAIiIAiIgCIiAIiIAiIgEV696g1TWfE4YZw5zvTHWVj1ivtAnbbeJpdFYusp5s1GDDeji5XxDdISbpj4zA06otUpo4+0oa3hfdAIur4Kqy5s6H8LL8zOa0lQcXuV8ifykzVNWcMdgQqOxXcD0vaYdTUjCN1lc/+R/zgHnrSdXLe+3ztOeWtUrPko0s7nYAqlzfuE9S0dQsApv9HVj9slviZu8Fo6lRFqVNKY3dBQvw3wCF+S/krxAxFPGY7oc2Q6UibsWHVLeyB2ScoiAIiIAiIgH/2Q=="/>
          <p:cNvSpPr>
            <a:spLocks noChangeAspect="1" noChangeArrowheads="1"/>
          </p:cNvSpPr>
          <p:nvPr/>
        </p:nvSpPr>
        <p:spPr bwMode="auto">
          <a:xfrm>
            <a:off x="144463" y="-11652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3798" name="AutoShape 12" descr="data:image/jpeg;base64,/9j/4AAQSkZJRgABAQAAAQABAAD/2wCEAAkGBxQSEhUUExQWFhQVGBgVFxcWFRUXGxQUFBUXGBYXGRUZHCggGB0lHBYUITEhJSkrLy4vFx8zODMsNygtLisBCgoKDg0OGxAQGjQlHCQsLy8sLC4sMi01NCw0LC4sNDQsNCwwLCw0LCwsLCwsLCwsLCw0LCwsLCwsLCwsLCwsLP/AABEIAMwAzAMBIgACEQEDEQH/xAAcAAEAAQUBAQAAAAAAAAAAAAAABwIDBAUGCAH/xABEEAACAQICBQkEBgkDBQEAAAABAgADEQQSBQYhMUEHEyIyUWFxgZFSobHBFEJicoLRIzNDc5KisuHwY5PCJFSDs9JT/8QAGgEBAAMBAQEAAAAAAAAAAAAAAAEEBQIDBv/EAC0RAAMAAgEDAQcCBwAAAAAAAAABAgMRBBIhMUEFEyJRcYGRseEkM0JSYcHR/9oADAMBAAIRAxEAPwCcYiIAiIgCJi6T0jTw9JqtVgqKLkn3ADiTwEh/WjXutiyyU70aG7KDZ6g7XYbgfZHmTOLtT5PSMbvwSNpvXbC4Ylc5q1BsKUrMQewtfKp8TORxnKLial+ap06K8L3qt436KjwsfGcJRAAAAsBwHCZVN5VrPT8di5HHhee5vK2smMfrYmoL8Fyr8BeYVXSVf/uMR/v1R8GmJnlDvPB3T9SwohehlrrBi06uKrDxfN/UDM7B8ouNpdZkqjsdbE/iS1vQznKrTEqGTOS16kVih+hM+q3KDh8WwpuOYrHYEZgVc9iVLC/gQD3TsJ5eqyZOSzWxsVTahWa9aiLhjvqUr2BPeDYE+B4y5iy9XZ+SjmwdPefB3sRE9ysIiIAiIgCIiAIiIAiIgCIiAJ8ZgASdw2nwn2UugIIO4ix8DAIV10xOMx9YOKNT6Ov6ldliD+1IB6zDt3Ds2zRjQmIHWplR2syj4marWvU7EYHEtQVKlSmbtSZFZs1MnZcKNjDcfXjMPD6rY2odmEr37WpMnvcCUr89zRhLXZ9jofouXrVKQ8atP4XlJqUxvrUvJifgJYwnJ3pB/wBgE+/UQf0kzb4XkpxZ69SinmzfATz6X8j0TleWatsfSH7QHwVj8pj1NKU+BY/h/MzsMPyS/wD6Yo+CUh8WY/CbGhyYYNOs1ap95wv/AK1WcuWdq5Izq6VHBT5kCY4xrObC3xkxHVzA4Sm1XmEtTUuWYZyAoudrX7JEeKxmd3qvYNUYsR7IO5bdwsPKQkTs+VDNpqRpE4fSGGqXsM/Nt3pVGQg+ZB8VE5yvjeweZlWCxBDI3FXU+jAz0js9nlfdaPWMSik11B7QD6iVzQMsREQBERAEREAREQBERAEREAREQDR4g3r1D7IRPQF/+crWWQb1Kp/1D7lUfKXQZRb+Jmgl8K+hcWVGUAwWk7OdHxpYqGVu8ssZ50z1lHK8prEaOr2/0wfA1kv+XnIMLSeeUKlm0diR2Jn/ANt1f/jIBLTmVtHbeiotL+BGZgvayj1IEwy02+qOGNXGYemPrVqY9GB+U9ZR51R6soCyqOwD4S5ES8ZoiY2kcfToUzUrOtNF3sxsNuwDvJPCa7RuteDxDinSroXO5TdC1vZDgZvKRtb0Tpm6iIkkCIiAIiIAiIgCIiAIiIBziVOlU/eP/VLnOzEc2ep+8f4ysNMuqfUzWULpRkc7PhaWs0XjqHSVkykmUlpQzTls6SMTTOH52hVpnc9N0/iUj5yLeTnU1aw+kYpSVViqU2FgzLvZhxAOwDdcGSyzS07SOvS0jro2zn9btWaOJwtQLTValNS1NlUAgrtts3g2sZwXIto/ntJ02t0aKvWPjlyL73v+GSXrBpBcPhK9VtwQgd7NsUeZIEweQXQRpYV8Swsa5yr+7pEi/m2b0lnjbZX5LUolKIiXjNI15Zi9sHb9XzrZvv5LLfyL++cLpPGslKmAo5wVE5thfYwYEHx2W85LPKbo/nsBUa9jQIrjv5u+YeJUsJFNdXHMu6AU6dWk73NzlVxc37hvmRzNzyIe+zL/AB9PG0T/AEzsHhKpTTcMAQQQRcEbiDulU1ygIiIAiIgCIiAIiIAiIgHKY4Za1UfaDeTKp+N5QGmVrHTy1lbg6ZfxISR6hj/DNeGmTmXTbRsYX1Y0zIDT7mljPGecbPTRdLSktLZaUlpGydFTNLbGfC0w9Kl+bK0iBVeyIW3BnNgxtwG0+Ujz2OvBymm0fSuOp6Po35mkc+IqDctt+3t4DvPcZNOCwqUqaU6YCoihFA3BVFgJpdStVaejqHNqc9Rjnq1TvqVDvPcBuA+dzOgmvix9E6MbNl95W/QTWae03TwiBnuSxsiLvYgXO/YABvJmznD8qNNhTo1VF8pdCPvoSD6p75Ga3EOl6HGOVVJM5fSesuIx9UUyMlAt+qQ7WUe2/HwFh475W6CoLLTGXtYkA/hE0Wi9PJTFqdMtWfZdtiqPLaZl4XWN1cUmpAnYLgnd22tMPPbu9v08GnOPpWkjbYbSOKwWXmWXmz+ybMyd4FzmTyNu4yStA6TGJw9KuBl5xQxF75W3ML8bEEX7pEOsekWfm0UZSxO3sAHD/OEkrk7QjR2GB9gnyLsR7jNDgZ3kWt+n+yrycfStnRxETRKYiIgCIiAIiIAiIgGu09hDUpHKLsnTUdtt48xcTlUqXFxuM7ucZprCczWIA6D3de4/XX12/i7pR5mPt1o0OFk/of2LOaM0sZp9zTP2aOi8WlJaWs0rVdl22CPI8FaDidwmuq1M5LcB1fLefd7pbxuO5w5E2Luv2+H5y+uHLFaS732fdUdZvIX87SUnTUyQ2pl1R2Gr2mfpCDOuSpYNl9pG6rD4EcD5TcTi9ZsdTwVD6QzZOZtzdhcsxsopgfWDbiPPZa4wuTzlNp49uZrhaOJNyqgnJVXfZGP1gN67zYkcbbp8+SDOZ5RRbBO4FzSZXt27ch9A5PlOmmLpTAJiKT0al8jjKbGx8jOMsdcOfmjvHXTSZ57qYCojKVQmwBuASCTtO70m2wdYM4FVDTqfVJuL+B+Uuay6Hq4Ou1FarMioHBuRZGJABHbsM1lDAmoAzMTc24k+s+azQ1tZH3RtzqltG8xWjWLCoWvkVgBYC5INto43I4SYNEYQUaFKkN1OmifwqB8pHGpeiHxFQ56x5ugyEoVGZz1lBfsuJKU0vZOG4h3Xr4+hn8202pXoIiJrFEREQBERAEREAREtYnELTRnqMERQWZmIAUDeSTuEAuyO9ete8IjHDjnKlam4zZVIWmdmYF2sG6J3LeaLXDlXZ70tH9FdxxDLtP7pGHj0mHgOMi6nVZ7szFmYlmZiSWJJJJJ3mRUqlpnU05aaJqw9UOoZdoO0ES8KZ8PGc7yaaLqVsDiaiM2dKxSkCej0aVJiLHZtLsL9st/SKr7GY9hG6xG8ETIy8asb7+DZxcqci7eToa2Op0+OZuwTX1671T0t3sjd59ss4bDTZYXDljlRS7di8PvMdijxnmpbepPXqmV1UUYakF6R3CdNobAc2pq1Oi7Dj+zpjbYnt4n+01WN0OyIWc3cdJVXqqw2g3+sb8T6SPeUfX5sYxw2HzJhh+tYgq1Y+xY7VS/De1uy19Hjcf3fxV5Mvlcr3vwz4NVyi60nH4iyH/pqRIpD2zuaqfHcO7xnGsxUhgSCDcEEggjcQRtBmY4mx1Y0YKtXO4/R0ze3tvvA8BsPp3y2VCUtTuUupSpU6elEdbjZiQMwI+rzyrtRrbza3bbbJRweLSqi1KTq6MLqyEMCDxBG+QdWrqbhtx7r+7jNdRr4nR7c9gquRSblOvRqdt0PVPeLHvgg7jXXp42qeColP+XPf+eaXQNANQzdhJ8rf3l3R+mDj+crugRnYBlBuAVRUNj2HLfzlWryWwr9xK/AT5bK+rPkT/uNzH2xTr5I6jUKnkxVdR9alTa3eGYfOd3OI1OH/W1uxaKA+Ja/yM7ebns9/wAOvv8AqZnL/m/j9BERLpWEREAREQBERALdesqKzuQqqCzEmwVQLkk9lp541913qaRqlVLLhEP6Onu5y37SoN5J4Kd3ZeSDy46dNHCphlPSxTEN+5p2L+pZF8CZByNtPlAMlTNdVfZTXha+w27LfGZwMwcSP0SniLW898EnY6n68YnAJzdPJUoli5Sou3M1r2qLt2245pu8br3hqtQO1J6Lt+ssM6EAdcZekDuHV2yLsGXZgqlmJ3IqlifADaZ22jeTnH4lahypRyrYisxDMWXMvRUHKLHjbfunNSqWmTFOXtFGmdeqtyMOFVODENd++xykD0mgw2vONWvSY4qoqLURiikIlgwvdEABFr32GazTeHq0XyVVam9gcrDep3MDxU9omu0fg3xFanRQEvUdUUAX2sbboiJhalE3kq3umTfpPlbw75glOoTchd1mPC3Gx+EjR2JLMesxLNbtY3Plw8pstZNE4bC1/o+H6XMDLUrNtNWsQM9vZReqAOOa99k1ZM7OCnKWIVesxsPE/wCE+U63DBaNNaa7l49rHaSe8m85/RCgE1D3qv8AyPy8jMutiSYBlYnFyxhtNc2SGN6Z6w327wJr61WW9G0ecLVn/VU932mgEgaoUsucWyhumq9g/vs2Tc6Jp9Cog44hx5ZifynJak6VLViDtIBFh7PD0nQaOxFQGrlUX5xm2m1iQCZ8xzJWPl234aTNvip3hR2uoSZnxdX2qgQeFMG3xnYTleTmsjYVgpuy1GFQdjEBgP4Sp851U3eHPTglf4/czOU95q/H47CIiWSuIiIAiIgCIiAee+WvH85pMpfZRpIg7ixLt8V9BOCR+n5Tca94zndJYx+HPMv+2AnxUzQhumIJM8GWFQNTAO4ge6VK0ooNsEkHoHk20HQoYLDvTpItSpSRnewLuxFyS52+W4Tds5FHFuN5ZwPEUqdNfeJhagm+jsJ+4p/0zMJvQt7eJHocUL/yi0ggx9bNTMPpCgKNVbMi2p1QBmpm1th4jYLrxka6P1LOgKeIxtZ6VWtl5nB5Q2ypVupdlI6JA27Cdgbbtk2rIO5ZNP8AP4wYdT+jwwsexq7i7H8K5V8S0A4S54kknaSd5J2knvJuZbqbbAb22eHafIQXn3CbSW/CPLefX4SSTPU2AA3AWEtu8oZ5Zq1bAk8IILGKLVHWinWcgev+X8puNNOtNUw9Pq0wM3e2/b6385garCz1MQ/1AQv3iNvu2eZmNXrFiWO8m585AOo5P6IarUN7MFFj2XJJ+A9J2GjLs9Vb3ucx7yZH2pON5vFKDucZfPh8/WSBq418VUX7J9zCfN+0sbeet+qWjc4VpYPpsyNQdInDaYq4U7KeKpZwP9aluPdenceSyXp5s01pnmtN4aqp2U6yqT9lmyH3XnpJWvNzib9xO/kZXJe8tM+z7PkSweB9iIgCIiAJRVawJlcoqrcEQDx9pLE85XrP7dWq/wDFUY/OWAds+47A1MPUajWQpUQ2ZTwPzHYZaVoBlq8t03+J+MoV5bzbT4wSel+TSrm0ZhO6kq/w7PlNhQ/V0B21r+hqP8pz3JBiM2i6G3qmqvhlqvb3Wm7wVS/0YfaZv5H/ADkkGx1g0suEwtbENupIWt7TblUd5Ygec8vV8Uzszubu7F2PazG595kscvGnctOjhFO2oeecfYQ2S/i1/wCAyGeckAv1KnqdgmUtZVAFxs2TBwtUZrnhsHid8yXxa9ogF3nweI9Zh6Rq9G3b8BAOY5juG785jYg5m90A21Opkw6pxbpHz2/l6TCZorVb+U3GpWr/ANPxIol8iBS7EbyBbor3m/uM4u1Euq8I6mXT0jTUMQUdXH1SD6SStX8Xeuz3temze8GfNO6Ew2GqChRweYrYtUqAuz7AehvAG3abSzTwrlwxOUurDKuyy2Gw+6Y/KueTPwrTNPjxWJPb8kd6w4gvWqNf62z8Oz+89ZaJx3OUaVQbnpo48GUH5yBVwOHfo1KFMkXDHKAdmy9xY3kj6jawBwuGy2FKmqoe1UAUKe+wHoZdwcuG1j1or5uJkSeTySKlW8uTV060yqdaXikZU+yhWvK4AiIgCIiAcTyjcn9LSVPMLU8SgslS28b8j26y/C5tPOOm9D1sHVNHEIUcejD2lb6wnsSaXWbVjD4+nzeIphh9U7mQ9qtvBgHkgNLdRtskHXLkoxeDJehfEUBt6I/SKPtIOt4r6SOcQfUbCOyATpyGYu+BrJfaldj4K9NCPeHnXaFqXegOxGP8o/ORRyGaTy1MVRJ61MVAO007g+5hO301pX6JhXrA2ZMMwT944RE8dpB8AZIIm5RdN/StI16gN1VuaT7lLo7PFsx85zZeYvOS7h9p8NsgGxpbAB/l59LyxnnzPBJeLzGU7bz6zShTALpadxqPi0VBY2bbcjfe/bOCzTu+S6kHNYMAR0dhF+2cZIWSXNeGdRbilS8okfBaWrEdbMvbYNb8Q+coraLp1jmeplPapCnb3gzMo6vUWUmxB7Qb/wBV7TT6R1fQX6b272mTfsjb3GRr7b/4Xlz/AJyjVawaPw+G6tUN23YH4TTVMe2Iq4ejhAyFKqu1Tq3KggqBvIsTcn3zWaz1adO60rluLE3HgBuMxeS53qaTpAkk2e3ds4DcJaw8CYpU3to88nOu46EtI9D0q02GGUmU4HRltrTapTA3S+UhTS0riIAiIgCIiAIiIB8InJa18neBx9zUpBahFudp2V+4kjred510QCBzyTY3R2IGIwVRMQqhhkcmmxVlIKng2/u2gbJzvKVprEPRp0amFrYcjZUzi6G1suWoNh2iempbq0FYWYAg7CCL3gHiCZVDYPGertKcnWjq9y+Fpgnii5D/AC2nK4/kMwL/AKt61PuDhv6gYB5/zz5nky4rkD2/o8aQPtUQx9Q4mI/ILX4YxD40SP8AnAIjLQDJXHITiL7cUlv3R/8AqZ2G5BD9fGEjsWkF95cwCMNCaBqYk3Xop7R+Q4yRNX9BfQkZ6bEne4a1mAHDsMu6JwdOg7YYHbRZqYva7BWIv4zq8PggylTuIIPgYBa0drKhQgvlNtzC3v3TQ6dx4e/6QEfeHwlGJ0Q9IkCzrwI2G3ep+U5/SOFc/VMA0GmlvfaPMgS9qmW0fXTFDK9RbkKb5bMOPEmWcTokk9M2HYN5/KWcfiIB6C1I5SMPj25lhzWItsQm4e2/I3yPvnbzyLqjmOPwrXKjn6QB3ZiXAsO3eZ66gCIiAIiIAiIgCIiAIiIAiIgCIiAIiIAiIgEV696g1TWfE4YZw5zvTHWVj1ivtAnbbeJpdFYusp5s1GDDeji5XxDdISbpj4zA06otUpo4+0oa3hfdAIur4Kqy5s6H8LL8zOa0lQcXuV8ifykzVNWcMdgQqOxXcD0vaYdTUjCN1lc/+R/zgHnrSdXLe+3ztOeWtUrPko0s7nYAqlzfuE9S0dQsApv9HVj9slviZu8Fo6lRFqVNKY3dBQvw3wCF+S/krxAxFPGY7oc2Q6UibsWHVLeyB2ScoiAIiIAiIgH/2Q=="/>
          <p:cNvSpPr>
            <a:spLocks noChangeAspect="1" noChangeArrowheads="1"/>
          </p:cNvSpPr>
          <p:nvPr/>
        </p:nvSpPr>
        <p:spPr bwMode="auto">
          <a:xfrm>
            <a:off x="144463" y="-11652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3800" name="3 Rectángulo"/>
          <p:cNvSpPr>
            <a:spLocks noChangeArrowheads="1"/>
          </p:cNvSpPr>
          <p:nvPr/>
        </p:nvSpPr>
        <p:spPr bwMode="auto">
          <a:xfrm>
            <a:off x="250825" y="260350"/>
            <a:ext cx="83883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In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the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next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class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:</a:t>
            </a:r>
            <a:endParaRPr lang="es-ES" sz="48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3801" name="3 Rectángulo"/>
          <p:cNvSpPr>
            <a:spLocks noChangeArrowheads="1"/>
          </p:cNvSpPr>
          <p:nvPr/>
        </p:nvSpPr>
        <p:spPr bwMode="auto">
          <a:xfrm>
            <a:off x="642910" y="1484313"/>
            <a:ext cx="810580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Show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your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apps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to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the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teacher</a:t>
            </a:r>
            <a:endParaRPr lang="es-ES" sz="48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3802" name="3 Rectángulo"/>
          <p:cNvSpPr>
            <a:spLocks noChangeArrowheads="1"/>
          </p:cNvSpPr>
          <p:nvPr/>
        </p:nvSpPr>
        <p:spPr bwMode="auto">
          <a:xfrm>
            <a:off x="642910" y="3357562"/>
            <a:ext cx="82153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Work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out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your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choice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of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topic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with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your</a:t>
            </a:r>
            <a:r>
              <a:rPr lang="es-ES" sz="4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Arial Black" pitchFamily="34" charset="0"/>
                <a:cs typeface="Times New Roman" pitchFamily="18" charset="0"/>
              </a:rPr>
              <a:t>team</a:t>
            </a:r>
            <a:endParaRPr lang="es-ES" sz="4800" b="1" dirty="0"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2976" y="2857496"/>
            <a:ext cx="735811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smtClean="0">
                <a:latin typeface="Arial Black" pitchFamily="34" charset="0"/>
              </a:rPr>
              <a:t>4</a:t>
            </a:r>
            <a:r>
              <a:rPr lang="es-ES" sz="4400" b="1" smtClean="0">
                <a:latin typeface="Arial Black" pitchFamily="34" charset="0"/>
              </a:rPr>
              <a:t>. </a:t>
            </a:r>
            <a:r>
              <a:rPr lang="es-ES" sz="4400" b="1" dirty="0" err="1" smtClean="0">
                <a:latin typeface="Arial Black" pitchFamily="34" charset="0"/>
              </a:rPr>
              <a:t>Watch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these</a:t>
            </a:r>
            <a:r>
              <a:rPr lang="es-ES" sz="4400" b="1" dirty="0" smtClean="0">
                <a:latin typeface="Arial Black" pitchFamily="34" charset="0"/>
              </a:rPr>
              <a:t> videos </a:t>
            </a:r>
            <a:endParaRPr lang="es-ES" sz="4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7158" y="500042"/>
            <a:ext cx="878684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smtClean="0">
                <a:latin typeface="Arial Black" pitchFamily="34" charset="0"/>
              </a:rPr>
              <a:t>Listen </a:t>
            </a:r>
            <a:r>
              <a:rPr lang="es-ES" sz="4400" b="1" dirty="0" err="1" smtClean="0">
                <a:latin typeface="Arial Black" pitchFamily="34" charset="0"/>
              </a:rPr>
              <a:t>to</a:t>
            </a:r>
            <a:r>
              <a:rPr lang="es-ES" sz="4400" b="1" dirty="0" smtClean="0">
                <a:latin typeface="Arial Black" pitchFamily="34" charset="0"/>
              </a:rPr>
              <a:t> Sir Ken Robinson, </a:t>
            </a:r>
            <a:r>
              <a:rPr lang="es-ES" sz="4400" b="1" dirty="0" err="1" smtClean="0">
                <a:latin typeface="Arial Black" pitchFamily="34" charset="0"/>
              </a:rPr>
              <a:t>an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expert</a:t>
            </a:r>
            <a:r>
              <a:rPr lang="es-ES" sz="4400" b="1" dirty="0" smtClean="0">
                <a:latin typeface="Arial Black" pitchFamily="34" charset="0"/>
              </a:rPr>
              <a:t> in </a:t>
            </a:r>
            <a:r>
              <a:rPr lang="es-ES" sz="4400" b="1" dirty="0" err="1" smtClean="0">
                <a:latin typeface="Arial Black" pitchFamily="34" charset="0"/>
              </a:rPr>
              <a:t>education</a:t>
            </a:r>
            <a:r>
              <a:rPr lang="es-ES" sz="4400" b="1" dirty="0" smtClean="0">
                <a:latin typeface="Arial Black" pitchFamily="34" charset="0"/>
              </a:rPr>
              <a:t>.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785918" y="2428868"/>
            <a:ext cx="5003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hlinkClick r:id="rId2"/>
              </a:rPr>
              <a:t>https://youtu.be/Z78aaeJR8no</a:t>
            </a:r>
            <a:endParaRPr lang="es-ES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0034" y="3714752"/>
            <a:ext cx="800105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Jot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down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some</a:t>
            </a:r>
            <a:r>
              <a:rPr lang="es-ES" sz="4400" b="1" dirty="0" smtClean="0">
                <a:latin typeface="Arial Black" pitchFamily="34" charset="0"/>
              </a:rPr>
              <a:t> ideas as </a:t>
            </a:r>
            <a:r>
              <a:rPr lang="es-ES" sz="4400" b="1" dirty="0" err="1" smtClean="0">
                <a:latin typeface="Arial Black" pitchFamily="34" charset="0"/>
              </a:rPr>
              <a:t>you</a:t>
            </a:r>
            <a:r>
              <a:rPr lang="es-ES" sz="4400" b="1" dirty="0" smtClean="0">
                <a:latin typeface="Arial Black" pitchFamily="34" charset="0"/>
              </a:rPr>
              <a:t> are </a:t>
            </a:r>
            <a:r>
              <a:rPr lang="es-ES" sz="4400" b="1" dirty="0" err="1" smtClean="0">
                <a:latin typeface="Arial Black" pitchFamily="34" charset="0"/>
              </a:rPr>
              <a:t>listening</a:t>
            </a:r>
            <a:endParaRPr lang="es-ES" sz="4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7158" y="285728"/>
            <a:ext cx="80010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smtClean="0">
                <a:latin typeface="Arial Black" pitchFamily="34" charset="0"/>
              </a:rPr>
              <a:t>AFTER VIEWING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8596" y="4429132"/>
            <a:ext cx="800105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Why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is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creativity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important</a:t>
            </a:r>
            <a:r>
              <a:rPr lang="es-ES" sz="4400" b="1" dirty="0" smtClean="0">
                <a:latin typeface="Arial Black" pitchFamily="34" charset="0"/>
              </a:rPr>
              <a:t>?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28596" y="2750339"/>
            <a:ext cx="800105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What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points</a:t>
            </a:r>
            <a:r>
              <a:rPr lang="es-ES" sz="4400" b="1" dirty="0" smtClean="0">
                <a:latin typeface="Arial Black" pitchFamily="34" charset="0"/>
              </a:rPr>
              <a:t> do </a:t>
            </a:r>
            <a:r>
              <a:rPr lang="es-ES" sz="4400" b="1" dirty="0" err="1" smtClean="0">
                <a:latin typeface="Arial Black" pitchFamily="34" charset="0"/>
              </a:rPr>
              <a:t>you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agree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or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disagree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with</a:t>
            </a:r>
            <a:r>
              <a:rPr lang="es-ES" sz="4400" b="1" dirty="0" smtClean="0">
                <a:latin typeface="Arial Black" pitchFamily="34" charset="0"/>
              </a:rPr>
              <a:t>?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1071546"/>
            <a:ext cx="800105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What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points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did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you</a:t>
            </a:r>
            <a:r>
              <a:rPr lang="es-ES" sz="4400" b="1" dirty="0" smtClean="0">
                <a:latin typeface="Arial Black" pitchFamily="34" charset="0"/>
              </a:rPr>
              <a:t> pick up </a:t>
            </a:r>
            <a:r>
              <a:rPr lang="es-ES" sz="4400" b="1" dirty="0" err="1" smtClean="0">
                <a:latin typeface="Arial Black" pitchFamily="34" charset="0"/>
              </a:rPr>
              <a:t>from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the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talk</a:t>
            </a:r>
            <a:r>
              <a:rPr lang="es-ES" sz="4400" b="1" dirty="0" smtClean="0">
                <a:latin typeface="Arial Black" pitchFamily="34" charset="0"/>
              </a:rPr>
              <a:t>?</a:t>
            </a:r>
            <a:endParaRPr lang="es-ES" sz="4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s-ES" sz="2800" b="1" dirty="0" err="1" smtClean="0">
                <a:latin typeface="Arial Black" pitchFamily="34" charset="0"/>
              </a:rPr>
              <a:t>Watch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this</a:t>
            </a:r>
            <a:r>
              <a:rPr lang="es-ES" sz="2800" b="1" dirty="0" smtClean="0">
                <a:latin typeface="Arial Black" pitchFamily="34" charset="0"/>
              </a:rPr>
              <a:t> video and note </a:t>
            </a:r>
            <a:r>
              <a:rPr lang="es-ES" sz="2800" b="1" dirty="0" err="1" smtClean="0">
                <a:latin typeface="Arial Black" pitchFamily="34" charset="0"/>
              </a:rPr>
              <a:t>down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the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main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points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" sz="4800" b="1" dirty="0" err="1" smtClean="0">
                <a:latin typeface="Arial Black" pitchFamily="34" charset="0"/>
              </a:rPr>
              <a:t>Emotional</a:t>
            </a:r>
            <a:r>
              <a:rPr lang="es-ES" sz="4800" b="1" dirty="0" smtClean="0">
                <a:latin typeface="Arial Black" pitchFamily="34" charset="0"/>
              </a:rPr>
              <a:t> </a:t>
            </a:r>
            <a:r>
              <a:rPr lang="es-ES" sz="4800" b="1" dirty="0" err="1" smtClean="0">
                <a:latin typeface="Arial Black" pitchFamily="34" charset="0"/>
              </a:rPr>
              <a:t>Intelligence</a:t>
            </a:r>
            <a:endParaRPr lang="es-ES" sz="4800" dirty="0">
              <a:latin typeface="Arial Black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000100" y="4286256"/>
            <a:ext cx="685801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2800" b="1" dirty="0" err="1" smtClean="0">
                <a:latin typeface="Arial Black" pitchFamily="34" charset="0"/>
              </a:rPr>
              <a:t>What’s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difficult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about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being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emotionally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intelligent</a:t>
            </a:r>
            <a:r>
              <a:rPr lang="es-ES" sz="2800" b="1" dirty="0" smtClean="0">
                <a:latin typeface="Arial Black" pitchFamily="34" charset="0"/>
              </a:rPr>
              <a:t>?</a:t>
            </a:r>
          </a:p>
          <a:p>
            <a:endParaRPr lang="es-ES" sz="2800" b="1" dirty="0" smtClean="0">
              <a:latin typeface="Arial Black" pitchFamily="34" charset="0"/>
            </a:endParaRPr>
          </a:p>
          <a:p>
            <a:r>
              <a:rPr lang="es-ES" sz="2800" b="1" dirty="0" err="1" smtClean="0">
                <a:latin typeface="Arial Black" pitchFamily="34" charset="0"/>
              </a:rPr>
              <a:t>Why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is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it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important</a:t>
            </a:r>
            <a:r>
              <a:rPr lang="es-ES" sz="2800" b="1" dirty="0" smtClean="0">
                <a:latin typeface="Arial Black" pitchFamily="34" charset="0"/>
              </a:rPr>
              <a:t>?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214546" y="3071810"/>
            <a:ext cx="4697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 smtClean="0">
                <a:hlinkClick r:id="rId2"/>
              </a:rPr>
              <a:t>https://youtu.be/MepJp7KpaH4</a:t>
            </a:r>
            <a:endParaRPr lang="es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uccessflame.com/wp-content/uploads/2015/05/qualities-of-self-confident-peo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786190"/>
            <a:ext cx="3152883" cy="3071810"/>
          </a:xfrm>
          <a:prstGeom prst="rect">
            <a:avLst/>
          </a:prstGeom>
          <a:noFill/>
        </p:spPr>
      </p:pic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s-ES" sz="2800" b="1" dirty="0" err="1" smtClean="0">
                <a:latin typeface="Arial Black" pitchFamily="34" charset="0"/>
              </a:rPr>
              <a:t>What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is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self-confidence</a:t>
            </a:r>
            <a:r>
              <a:rPr lang="es-ES" sz="2800" b="1" dirty="0" smtClean="0">
                <a:latin typeface="Arial Black" pitchFamily="34" charset="0"/>
              </a:rPr>
              <a:t>?</a:t>
            </a:r>
          </a:p>
          <a:p>
            <a:pPr algn="ctr"/>
            <a:r>
              <a:rPr lang="es-ES" sz="2800" b="1" dirty="0" err="1" smtClean="0">
                <a:latin typeface="Arial Black" pitchFamily="34" charset="0"/>
              </a:rPr>
              <a:t>Watch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this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" sz="4800" b="1" dirty="0" err="1" smtClean="0">
                <a:latin typeface="Arial Black" pitchFamily="34" charset="0"/>
              </a:rPr>
              <a:t>Self-confidence</a:t>
            </a:r>
            <a:endParaRPr lang="es-ES" sz="4800" dirty="0">
              <a:latin typeface="Arial Black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37147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2800" b="1" dirty="0" err="1" smtClean="0">
                <a:latin typeface="Arial Black" pitchFamily="34" charset="0"/>
              </a:rPr>
              <a:t>How</a:t>
            </a:r>
            <a:r>
              <a:rPr lang="es-ES" sz="2800" b="1" dirty="0" smtClean="0">
                <a:latin typeface="Arial Black" pitchFamily="34" charset="0"/>
              </a:rPr>
              <a:t> can </a:t>
            </a:r>
            <a:r>
              <a:rPr lang="es-ES" sz="2800" b="1" dirty="0" err="1" smtClean="0">
                <a:latin typeface="Arial Black" pitchFamily="34" charset="0"/>
              </a:rPr>
              <a:t>you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increase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your</a:t>
            </a:r>
            <a:r>
              <a:rPr lang="es-ES" sz="2800" b="1" dirty="0" smtClean="0">
                <a:latin typeface="Arial Black" pitchFamily="34" charset="0"/>
              </a:rPr>
              <a:t> </a:t>
            </a:r>
            <a:r>
              <a:rPr lang="es-ES" sz="2800" b="1" dirty="0" err="1" smtClean="0">
                <a:latin typeface="Arial Black" pitchFamily="34" charset="0"/>
              </a:rPr>
              <a:t>self-confidence</a:t>
            </a:r>
            <a:r>
              <a:rPr lang="es-ES" sz="2800" b="1" dirty="0" smtClean="0">
                <a:latin typeface="Arial Black" pitchFamily="34" charset="0"/>
              </a:rPr>
              <a:t>?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214546" y="2857496"/>
            <a:ext cx="45255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 smtClean="0">
                <a:hlinkClick r:id="rId3"/>
              </a:rPr>
              <a:t>https://youtu.be/Ib6UB5_4vZg</a:t>
            </a:r>
            <a:endParaRPr lang="es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7158" y="500042"/>
            <a:ext cx="878684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smtClean="0">
                <a:latin typeface="Arial Black" pitchFamily="34" charset="0"/>
              </a:rPr>
              <a:t>And here’s another </a:t>
            </a:r>
            <a:r>
              <a:rPr lang="es-ES" sz="4400" b="1" dirty="0" err="1" smtClean="0">
                <a:latin typeface="Arial Black" pitchFamily="34" charset="0"/>
              </a:rPr>
              <a:t>talk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about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self-confidence</a:t>
            </a:r>
            <a:r>
              <a:rPr lang="es-ES" sz="4400" b="1" dirty="0" smtClean="0">
                <a:latin typeface="Arial Black" pitchFamily="34" charset="0"/>
              </a:rPr>
              <a:t>.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596" y="3308431"/>
            <a:ext cx="800105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Jot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down</a:t>
            </a:r>
            <a:r>
              <a:rPr lang="es-ES" sz="4400" b="1" dirty="0" smtClean="0">
                <a:latin typeface="Arial Black" pitchFamily="34" charset="0"/>
              </a:rPr>
              <a:t> </a:t>
            </a:r>
            <a:r>
              <a:rPr lang="es-ES" sz="4400" b="1" dirty="0" err="1" smtClean="0">
                <a:latin typeface="Arial Black" pitchFamily="34" charset="0"/>
              </a:rPr>
              <a:t>some</a:t>
            </a:r>
            <a:r>
              <a:rPr lang="es-ES" sz="4400" b="1" dirty="0" smtClean="0">
                <a:latin typeface="Arial Black" pitchFamily="34" charset="0"/>
              </a:rPr>
              <a:t> ideas as </a:t>
            </a:r>
            <a:r>
              <a:rPr lang="es-ES" sz="4400" b="1" dirty="0" err="1" smtClean="0">
                <a:latin typeface="Arial Black" pitchFamily="34" charset="0"/>
              </a:rPr>
              <a:t>you</a:t>
            </a:r>
            <a:r>
              <a:rPr lang="es-ES" sz="4400" b="1" dirty="0" smtClean="0">
                <a:latin typeface="Arial Black" pitchFamily="34" charset="0"/>
              </a:rPr>
              <a:t> are </a:t>
            </a:r>
            <a:r>
              <a:rPr lang="es-ES" sz="4400" b="1" dirty="0" err="1" smtClean="0">
                <a:latin typeface="Arial Black" pitchFamily="34" charset="0"/>
              </a:rPr>
              <a:t>listening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57158" y="5143512"/>
            <a:ext cx="80010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 err="1" smtClean="0">
                <a:latin typeface="Arial Black" pitchFamily="34" charset="0"/>
              </a:rPr>
              <a:t>Discuss</a:t>
            </a:r>
            <a:r>
              <a:rPr lang="es-ES" sz="4400" b="1" dirty="0" smtClean="0">
                <a:latin typeface="Arial Black" pitchFamily="34" charset="0"/>
              </a:rPr>
              <a:t> as a </a:t>
            </a:r>
            <a:r>
              <a:rPr lang="es-ES" sz="4400" b="1" dirty="0" err="1" smtClean="0">
                <a:latin typeface="Arial Black" pitchFamily="34" charset="0"/>
              </a:rPr>
              <a:t>class</a:t>
            </a:r>
            <a:r>
              <a:rPr lang="es-ES" sz="4400" b="1" dirty="0" smtClean="0">
                <a:latin typeface="Arial Black" pitchFamily="34" charset="0"/>
              </a:rPr>
              <a:t>.</a:t>
            </a:r>
            <a:endParaRPr lang="es-ES" sz="4400" dirty="0">
              <a:latin typeface="Arial Black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643042" y="2335124"/>
            <a:ext cx="61253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dirty="0" smtClean="0">
                <a:hlinkClick r:id="rId2"/>
              </a:rPr>
              <a:t>https://youtu.be/w-HYZv6HzAs</a:t>
            </a:r>
            <a:endParaRPr lang="es-ES" sz="32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2143116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" sz="4800" b="1" smtClean="0">
                <a:latin typeface="Arial Black" pitchFamily="34" charset="0"/>
              </a:rPr>
              <a:t>OK. LET’S GET</a:t>
            </a:r>
            <a:endParaRPr lang="es-ES" sz="4800" dirty="0">
              <a:latin typeface="Arial Black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3000372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" sz="4800" b="1" smtClean="0">
                <a:latin typeface="Arial Black" pitchFamily="34" charset="0"/>
              </a:rPr>
              <a:t>STARTED.</a:t>
            </a:r>
            <a:endParaRPr lang="es-ES" sz="4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57224" y="1857364"/>
            <a:ext cx="778674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3600" b="1" smtClean="0">
                <a:latin typeface="Arial Black" pitchFamily="34" charset="0"/>
              </a:rPr>
              <a:t>Download the questionnaire from autoenglish.org/pbl.com to find out your roles</a:t>
            </a:r>
            <a:endParaRPr lang="es-ES" sz="3600" dirty="0">
              <a:latin typeface="Arial Black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857488" y="4857760"/>
            <a:ext cx="3377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smtClean="0">
                <a:hlinkClick r:id="rId2"/>
              </a:rPr>
              <a:t>learning styles questionnaire</a:t>
            </a:r>
            <a:endParaRPr lang="es-E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000" b="1" dirty="0" smtClean="0">
                <a:latin typeface="Arial Black" pitchFamily="34" charset="0"/>
              </a:rPr>
              <a:t>1</a:t>
            </a:r>
            <a:r>
              <a:rPr lang="es-ES" sz="4000" b="1" smtClean="0">
                <a:latin typeface="Arial Black" pitchFamily="34" charset="0"/>
              </a:rPr>
              <a:t>. Learning styles questionnaire</a:t>
            </a:r>
            <a:endParaRPr lang="es-ES" sz="4000" dirty="0">
              <a:latin typeface="Arial Black" pitchFamily="34" charset="0"/>
            </a:endParaRPr>
          </a:p>
        </p:txBody>
      </p:sp>
      <p:sp>
        <p:nvSpPr>
          <p:cNvPr id="19458" name="AutoShape 2" descr="http://www.brainscape.com/blog/wp-content/uploads/2011/08/brainproces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60" name="AutoShape 4" descr="http://www.brainscape.com/blog/wp-content/uploads/2011/08/brainproces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62" name="AutoShape 6" descr="https://www.brainscape.com/blog/wp-content/uploads/2011/08/brainproces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8 Imagen" descr="brainprocess.jpg"/>
          <p:cNvPicPr>
            <a:picLocks noChangeAspect="1"/>
          </p:cNvPicPr>
          <p:nvPr/>
        </p:nvPicPr>
        <p:blipFill>
          <a:blip r:embed="rId3"/>
          <a:srcRect l="33594" r="32812"/>
          <a:stretch>
            <a:fillRect/>
          </a:stretch>
        </p:blipFill>
        <p:spPr>
          <a:xfrm>
            <a:off x="0" y="3676247"/>
            <a:ext cx="2571736" cy="3181753"/>
          </a:xfrm>
          <a:prstGeom prst="rect">
            <a:avLst/>
          </a:prstGeom>
        </p:spPr>
      </p:pic>
      <p:pic>
        <p:nvPicPr>
          <p:cNvPr id="10" name="9 Imagen" descr="brainprocess.jpg"/>
          <p:cNvPicPr>
            <a:picLocks noChangeAspect="1"/>
          </p:cNvPicPr>
          <p:nvPr/>
        </p:nvPicPr>
        <p:blipFill>
          <a:blip r:embed="rId3"/>
          <a:srcRect l="33594" r="32812"/>
          <a:stretch>
            <a:fillRect/>
          </a:stretch>
        </p:blipFill>
        <p:spPr>
          <a:xfrm flipH="1">
            <a:off x="6572264" y="3676247"/>
            <a:ext cx="2571736" cy="318175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2" descr="http://www.que.es/archivos/201207/4678274w-640x640x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37481"/>
            <a:ext cx="9144000" cy="582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000" b="1" dirty="0" smtClean="0">
                <a:latin typeface="Arial Black" pitchFamily="34" charset="0"/>
              </a:rPr>
              <a:t>2</a:t>
            </a:r>
            <a:r>
              <a:rPr lang="es-ES" sz="4000" b="1" smtClean="0">
                <a:latin typeface="Arial Black" pitchFamily="34" charset="0"/>
              </a:rPr>
              <a:t>. Teams and roles</a:t>
            </a:r>
            <a:endParaRPr lang="es-ES" sz="4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000" b="1" dirty="0" smtClean="0">
                <a:latin typeface="Arial Black" pitchFamily="34" charset="0"/>
              </a:rPr>
              <a:t>2</a:t>
            </a:r>
            <a:r>
              <a:rPr lang="es-ES" sz="4000" b="1" smtClean="0">
                <a:latin typeface="Arial Black" pitchFamily="34" charset="0"/>
              </a:rPr>
              <a:t>. Teams and roles</a:t>
            </a:r>
            <a:endParaRPr lang="es-ES" sz="4000" dirty="0">
              <a:latin typeface="Arial Black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1538" y="2000240"/>
            <a:ext cx="50720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2800" b="1" dirty="0" smtClean="0">
                <a:latin typeface="Arial Black" pitchFamily="34" charset="0"/>
              </a:rPr>
              <a:t>1</a:t>
            </a:r>
            <a:r>
              <a:rPr lang="es-ES" sz="2800" b="1" smtClean="0">
                <a:latin typeface="Arial Black" pitchFamily="34" charset="0"/>
              </a:rPr>
              <a:t>. Four people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71538" y="4000504"/>
            <a:ext cx="70723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2800" b="1" dirty="0">
                <a:latin typeface="Arial Black" pitchFamily="34" charset="0"/>
              </a:rPr>
              <a:t>3</a:t>
            </a:r>
            <a:r>
              <a:rPr lang="es-ES" sz="2800" b="1" smtClean="0">
                <a:latin typeface="Arial Black" pitchFamily="34" charset="0"/>
              </a:rPr>
              <a:t>. Two extrovert style learners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71538" y="5000636"/>
            <a:ext cx="65722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2800" b="1" dirty="0">
                <a:latin typeface="Arial Black" pitchFamily="34" charset="0"/>
              </a:rPr>
              <a:t>4</a:t>
            </a:r>
            <a:r>
              <a:rPr lang="es-ES" sz="2800" b="1" smtClean="0">
                <a:latin typeface="Arial Black" pitchFamily="34" charset="0"/>
              </a:rPr>
              <a:t>. Two introvert style learners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71538" y="3000372"/>
            <a:ext cx="60007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2800" b="1" dirty="0" smtClean="0">
                <a:latin typeface="Arial Black" pitchFamily="34" charset="0"/>
              </a:rPr>
              <a:t>2</a:t>
            </a:r>
            <a:r>
              <a:rPr lang="es-ES" sz="2800" b="1" smtClean="0">
                <a:latin typeface="Arial Black" pitchFamily="34" charset="0"/>
              </a:rPr>
              <a:t>. Two girls and two boys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5720" y="1214422"/>
            <a:ext cx="88582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2800" b="1" smtClean="0">
                <a:latin typeface="Arial Black" pitchFamily="34" charset="0"/>
              </a:rPr>
              <a:t>Teams consist of:</a:t>
            </a:r>
            <a:endParaRPr lang="es-E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blog.fundacioncien.es/wp-content/uploads/2014/03/memorias-rs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178761"/>
            <a:ext cx="3071802" cy="2679239"/>
          </a:xfrm>
          <a:prstGeom prst="rect">
            <a:avLst/>
          </a:prstGeom>
          <a:noFill/>
        </p:spPr>
      </p:pic>
      <p:sp>
        <p:nvSpPr>
          <p:cNvPr id="13314" name="3 Rectángulo"/>
          <p:cNvSpPr>
            <a:spLocks noChangeArrowheads="1"/>
          </p:cNvSpPr>
          <p:nvPr/>
        </p:nvSpPr>
        <p:spPr bwMode="auto">
          <a:xfrm>
            <a:off x="0" y="0"/>
            <a:ext cx="92329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400" b="1" smtClean="0">
                <a:latin typeface="Arial Black" pitchFamily="34" charset="0"/>
                <a:cs typeface="Times New Roman" pitchFamily="18" charset="0"/>
              </a:rPr>
              <a:t>ROLES</a:t>
            </a:r>
            <a:endParaRPr lang="es-ES" sz="4400" b="1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15" name="AutoShape 6" descr="data:image/jpeg;base64,/9j/4AAQSkZJRgABAQAAAQABAAD/2wCEAAkGBxQSEhUUExQWFhQVGBgVFxcWFRUXGxQUFBUXGBYXGRUZHCggGB0lHBYUITEhJSkrLy4vFx8zODMsNygtLisBCgoKDg0OGxAQGjQlHCQsLy8sLC4sMi01NCw0LC4sNDQsNCwwLCw0LCwsLCwsLCwsLCw0LCwsLCwsLCwsLCwsLP/AABEIAMwAzAMBIgACEQEDEQH/xAAcAAEAAQUBAQAAAAAAAAAAAAAABwIDBAUGCAH/xABEEAACAQICBQkEBgkDBQEAAAABAgADEQQSBQYhMUEHEyIyUWFxgZFSobHBFEJicoLRIzNDc5KisuHwY5PCJFSDs9JT/8QAGgEBAAMBAQEAAAAAAAAAAAAAAAEEBQIDBv/EAC0RAAMAAgEDAQcCBwAAAAAAAAABAgMRBBIhMUEFEyJRcYGRseEkM0JSYcHR/9oADAMBAAIRAxEAPwCcYiIAiIgCJi6T0jTw9JqtVgqKLkn3ADiTwEh/WjXutiyyU70aG7KDZ6g7XYbgfZHmTOLtT5PSMbvwSNpvXbC4Ylc5q1BsKUrMQewtfKp8TORxnKLial+ap06K8L3qt436KjwsfGcJRAAAAsBwHCZVN5VrPT8di5HHhee5vK2smMfrYmoL8Fyr8BeYVXSVf/uMR/v1R8GmJnlDvPB3T9SwohehlrrBi06uKrDxfN/UDM7B8ouNpdZkqjsdbE/iS1vQznKrTEqGTOS16kVih+hM+q3KDh8WwpuOYrHYEZgVc9iVLC/gQD3TsJ5eqyZOSzWxsVTahWa9aiLhjvqUr2BPeDYE+B4y5iy9XZ+SjmwdPefB3sRE9ysIiIAiIgCIiAIiIAiIgCIiAJ8ZgASdw2nwn2UugIIO4ix8DAIV10xOMx9YOKNT6Ov6ldliD+1IB6zDt3Ds2zRjQmIHWplR2syj4marWvU7EYHEtQVKlSmbtSZFZs1MnZcKNjDcfXjMPD6rY2odmEr37WpMnvcCUr89zRhLXZ9jofouXrVKQ8atP4XlJqUxvrUvJifgJYwnJ3pB/wBgE+/UQf0kzb4XkpxZ69SinmzfATz6X8j0TleWatsfSH7QHwVj8pj1NKU+BY/h/MzsMPyS/wD6Yo+CUh8WY/CbGhyYYNOs1ap95wv/AK1WcuWdq5Izq6VHBT5kCY4xrObC3xkxHVzA4Sm1XmEtTUuWYZyAoudrX7JEeKxmd3qvYNUYsR7IO5bdwsPKQkTs+VDNpqRpE4fSGGqXsM/Nt3pVGQg+ZB8VE5yvjeweZlWCxBDI3FXU+jAz0js9nlfdaPWMSik11B7QD6iVzQMsREQBERAEREAREQBERAEREAREQDR4g3r1D7IRPQF/+crWWQb1Kp/1D7lUfKXQZRb+Jmgl8K+hcWVGUAwWk7OdHxpYqGVu8ssZ50z1lHK8prEaOr2/0wfA1kv+XnIMLSeeUKlm0diR2Jn/ANt1f/jIBLTmVtHbeiotL+BGZgvayj1IEwy02+qOGNXGYemPrVqY9GB+U9ZR51R6soCyqOwD4S5ES8ZoiY2kcfToUzUrOtNF3sxsNuwDvJPCa7RuteDxDinSroXO5TdC1vZDgZvKRtb0Tpm6iIkkCIiAIiIAiIgCIiAIiIBziVOlU/eP/VLnOzEc2ep+8f4ysNMuqfUzWULpRkc7PhaWs0XjqHSVkykmUlpQzTls6SMTTOH52hVpnc9N0/iUj5yLeTnU1aw+kYpSVViqU2FgzLvZhxAOwDdcGSyzS07SOvS0jro2zn9btWaOJwtQLTValNS1NlUAgrtts3g2sZwXIto/ntJ02t0aKvWPjlyL73v+GSXrBpBcPhK9VtwQgd7NsUeZIEweQXQRpYV8Swsa5yr+7pEi/m2b0lnjbZX5LUolKIiXjNI15Zi9sHb9XzrZvv5LLfyL++cLpPGslKmAo5wVE5thfYwYEHx2W85LPKbo/nsBUa9jQIrjv5u+YeJUsJFNdXHMu6AU6dWk73NzlVxc37hvmRzNzyIe+zL/AB9PG0T/AEzsHhKpTTcMAQQQRcEbiDulU1ygIiIAiIgCIiAIiIAiIgHKY4Za1UfaDeTKp+N5QGmVrHTy1lbg6ZfxISR6hj/DNeGmTmXTbRsYX1Y0zIDT7mljPGecbPTRdLSktLZaUlpGydFTNLbGfC0w9Kl+bK0iBVeyIW3BnNgxtwG0+Ujz2OvBymm0fSuOp6Po35mkc+IqDctt+3t4DvPcZNOCwqUqaU6YCoihFA3BVFgJpdStVaejqHNqc9Rjnq1TvqVDvPcBuA+dzOgmvix9E6MbNl95W/QTWae03TwiBnuSxsiLvYgXO/YABvJmznD8qNNhTo1VF8pdCPvoSD6p75Ga3EOl6HGOVVJM5fSesuIx9UUyMlAt+qQ7WUe2/HwFh475W6CoLLTGXtYkA/hE0Wi9PJTFqdMtWfZdtiqPLaZl4XWN1cUmpAnYLgnd22tMPPbu9v08GnOPpWkjbYbSOKwWXmWXmz+ybMyd4FzmTyNu4yStA6TGJw9KuBl5xQxF75W3ML8bEEX7pEOsekWfm0UZSxO3sAHD/OEkrk7QjR2GB9gnyLsR7jNDgZ3kWt+n+yrycfStnRxETRKYiIgCIiAIiIAiIgGu09hDUpHKLsnTUdtt48xcTlUqXFxuM7ucZprCczWIA6D3de4/XX12/i7pR5mPt1o0OFk/of2LOaM0sZp9zTP2aOi8WlJaWs0rVdl22CPI8FaDidwmuq1M5LcB1fLefd7pbxuO5w5E2Luv2+H5y+uHLFaS732fdUdZvIX87SUnTUyQ2pl1R2Gr2mfpCDOuSpYNl9pG6rD4EcD5TcTi9ZsdTwVD6QzZOZtzdhcsxsopgfWDbiPPZa4wuTzlNp49uZrhaOJNyqgnJVXfZGP1gN67zYkcbbp8+SDOZ5RRbBO4FzSZXt27ch9A5PlOmmLpTAJiKT0al8jjKbGx8jOMsdcOfmjvHXTSZ57qYCojKVQmwBuASCTtO70m2wdYM4FVDTqfVJuL+B+Uuay6Hq4Ou1FarMioHBuRZGJABHbsM1lDAmoAzMTc24k+s+azQ1tZH3RtzqltG8xWjWLCoWvkVgBYC5INto43I4SYNEYQUaFKkN1OmifwqB8pHGpeiHxFQ56x5ugyEoVGZz1lBfsuJKU0vZOG4h3Xr4+hn8202pXoIiJrFEREQBERAEREAREtYnELTRnqMERQWZmIAUDeSTuEAuyO9ete8IjHDjnKlam4zZVIWmdmYF2sG6J3LeaLXDlXZ70tH9FdxxDLtP7pGHj0mHgOMi6nVZ7szFmYlmZiSWJJJJJ3mRUqlpnU05aaJqw9UOoZdoO0ES8KZ8PGc7yaaLqVsDiaiM2dKxSkCej0aVJiLHZtLsL9st/SKr7GY9hG6xG8ETIy8asb7+DZxcqci7eToa2Op0+OZuwTX1671T0t3sjd59ss4bDTZYXDljlRS7di8PvMdijxnmpbepPXqmV1UUYakF6R3CdNobAc2pq1Oi7Dj+zpjbYnt4n+01WN0OyIWc3cdJVXqqw2g3+sb8T6SPeUfX5sYxw2HzJhh+tYgq1Y+xY7VS/De1uy19Hjcf3fxV5Mvlcr3vwz4NVyi60nH4iyH/pqRIpD2zuaqfHcO7xnGsxUhgSCDcEEggjcQRtBmY4mx1Y0YKtXO4/R0ze3tvvA8BsPp3y2VCUtTuUupSpU6elEdbjZiQMwI+rzyrtRrbza3bbbJRweLSqi1KTq6MLqyEMCDxBG+QdWrqbhtx7r+7jNdRr4nR7c9gquRSblOvRqdt0PVPeLHvgg7jXXp42qeColP+XPf+eaXQNANQzdhJ8rf3l3R+mDj+crugRnYBlBuAVRUNj2HLfzlWryWwr9xK/AT5bK+rPkT/uNzH2xTr5I6jUKnkxVdR9alTa3eGYfOd3OI1OH/W1uxaKA+Ja/yM7ebns9/wAOvv8AqZnL/m/j9BERLpWEREAREQBERALdesqKzuQqqCzEmwVQLkk9lp541913qaRqlVLLhEP6Onu5y37SoN5J4Kd3ZeSDy46dNHCphlPSxTEN+5p2L+pZF8CZByNtPlAMlTNdVfZTXha+w27LfGZwMwcSP0SniLW898EnY6n68YnAJzdPJUoli5Sou3M1r2qLt2245pu8br3hqtQO1J6Lt+ssM6EAdcZekDuHV2yLsGXZgqlmJ3IqlifADaZ22jeTnH4lahypRyrYisxDMWXMvRUHKLHjbfunNSqWmTFOXtFGmdeqtyMOFVODENd++xykD0mgw2vONWvSY4qoqLURiikIlgwvdEABFr32GazTeHq0XyVVam9gcrDep3MDxU9omu0fg3xFanRQEvUdUUAX2sbboiJhalE3kq3umTfpPlbw75glOoTchd1mPC3Gx+EjR2JLMesxLNbtY3Plw8pstZNE4bC1/o+H6XMDLUrNtNWsQM9vZReqAOOa99k1ZM7OCnKWIVesxsPE/wCE+U63DBaNNaa7l49rHaSe8m85/RCgE1D3qv8AyPy8jMutiSYBlYnFyxhtNc2SGN6Z6w327wJr61WW9G0ecLVn/VU932mgEgaoUsucWyhumq9g/vs2Tc6Jp9Cog44hx5ZifynJak6VLViDtIBFh7PD0nQaOxFQGrlUX5xm2m1iQCZ8xzJWPl234aTNvip3hR2uoSZnxdX2qgQeFMG3xnYTleTmsjYVgpuy1GFQdjEBgP4Sp851U3eHPTglf4/czOU95q/H47CIiWSuIiIAiIgCIiAee+WvH85pMpfZRpIg7ixLt8V9BOCR+n5Tca94zndJYx+HPMv+2AnxUzQhumIJM8GWFQNTAO4ge6VK0ooNsEkHoHk20HQoYLDvTpItSpSRnewLuxFyS52+W4Tds5FHFuN5ZwPEUqdNfeJhagm+jsJ+4p/0zMJvQt7eJHocUL/yi0ggx9bNTMPpCgKNVbMi2p1QBmpm1th4jYLrxka6P1LOgKeIxtZ6VWtl5nB5Q2ypVupdlI6JA27Cdgbbtk2rIO5ZNP8AP4wYdT+jwwsexq7i7H8K5V8S0A4S54kknaSd5J2knvJuZbqbbAb22eHafIQXn3CbSW/CPLefX4SSTPU2AA3AWEtu8oZ5Zq1bAk8IILGKLVHWinWcgev+X8puNNOtNUw9Pq0wM3e2/b6385garCz1MQ/1AQv3iNvu2eZmNXrFiWO8m585AOo5P6IarUN7MFFj2XJJ+A9J2GjLs9Vb3ucx7yZH2pON5vFKDucZfPh8/WSBq418VUX7J9zCfN+0sbeet+qWjc4VpYPpsyNQdInDaYq4U7KeKpZwP9aluPdenceSyXp5s01pnmtN4aqp2U6yqT9lmyH3XnpJWvNzib9xO/kZXJe8tM+z7PkSweB9iIgCIiAJRVawJlcoqrcEQDx9pLE85XrP7dWq/wDFUY/OWAds+47A1MPUajWQpUQ2ZTwPzHYZaVoBlq8t03+J+MoV5bzbT4wSel+TSrm0ZhO6kq/w7PlNhQ/V0B21r+hqP8pz3JBiM2i6G3qmqvhlqvb3Wm7wVS/0YfaZv5H/ADkkGx1g0suEwtbENupIWt7TblUd5Ygec8vV8Uzszubu7F2PazG595kscvGnctOjhFO2oeecfYQ2S/i1/wCAyGeckAv1KnqdgmUtZVAFxs2TBwtUZrnhsHid8yXxa9ogF3nweI9Zh6Rq9G3b8BAOY5juG785jYg5m90A21Opkw6pxbpHz2/l6TCZorVb+U3GpWr/ANPxIol8iBS7EbyBbor3m/uM4u1Euq8I6mXT0jTUMQUdXH1SD6SStX8Xeuz3temze8GfNO6Ew2GqChRweYrYtUqAuz7AehvAG3abSzTwrlwxOUurDKuyy2Gw+6Y/KueTPwrTNPjxWJPb8kd6w4gvWqNf62z8Oz+89ZaJx3OUaVQbnpo48GUH5yBVwOHfo1KFMkXDHKAdmy9xY3kj6jawBwuGy2FKmqoe1UAUKe+wHoZdwcuG1j1or5uJkSeTySKlW8uTV060yqdaXikZU+yhWvK4AiIgCIiAcTyjcn9LSVPMLU8SgslS28b8j26y/C5tPOOm9D1sHVNHEIUcejD2lb6wnsSaXWbVjD4+nzeIphh9U7mQ9qtvBgHkgNLdRtskHXLkoxeDJehfEUBt6I/SKPtIOt4r6SOcQfUbCOyATpyGYu+BrJfaldj4K9NCPeHnXaFqXegOxGP8o/ORRyGaTy1MVRJ61MVAO007g+5hO301pX6JhXrA2ZMMwT944RE8dpB8AZIIm5RdN/StI16gN1VuaT7lLo7PFsx85zZeYvOS7h9p8NsgGxpbAB/l59LyxnnzPBJeLzGU7bz6zShTALpadxqPi0VBY2bbcjfe/bOCzTu+S6kHNYMAR0dhF+2cZIWSXNeGdRbilS8okfBaWrEdbMvbYNb8Q+coraLp1jmeplPapCnb3gzMo6vUWUmxB7Qb/wBV7TT6R1fQX6b272mTfsjb3GRr7b/4Xlz/AJyjVawaPw+G6tUN23YH4TTVMe2Iq4ejhAyFKqu1Tq3KggqBvIsTcn3zWaz1adO60rluLE3HgBuMxeS53qaTpAkk2e3ds4DcJaw8CYpU3to88nOu46EtI9D0q02GGUmU4HRltrTapTA3S+UhTS0riIAiIgCIiAIiIB8InJa18neBx9zUpBahFudp2V+4kjred510QCBzyTY3R2IGIwVRMQqhhkcmmxVlIKng2/u2gbJzvKVprEPRp0amFrYcjZUzi6G1suWoNh2iempbq0FYWYAg7CCL3gHiCZVDYPGertKcnWjq9y+Fpgnii5D/AC2nK4/kMwL/AKt61PuDhv6gYB5/zz5nky4rkD2/o8aQPtUQx9Q4mI/ILX4YxD40SP8AnAIjLQDJXHITiL7cUlv3R/8AqZ2G5BD9fGEjsWkF95cwCMNCaBqYk3Xop7R+Q4yRNX9BfQkZ6bEne4a1mAHDsMu6JwdOg7YYHbRZqYva7BWIv4zq8PggylTuIIPgYBa0drKhQgvlNtzC3v3TQ6dx4e/6QEfeHwlGJ0Q9IkCzrwI2G3ep+U5/SOFc/VMA0GmlvfaPMgS9qmW0fXTFDK9RbkKb5bMOPEmWcTokk9M2HYN5/KWcfiIB6C1I5SMPj25lhzWItsQm4e2/I3yPvnbzyLqjmOPwrXKjn6QB3ZiXAsO3eZ66gCIiAIiIAiIgCIiAIiIAiIgCIiAIiIAiIgEV696g1TWfE4YZw5zvTHWVj1ivtAnbbeJpdFYusp5s1GDDeji5XxDdISbpj4zA06otUpo4+0oa3hfdAIur4Kqy5s6H8LL8zOa0lQcXuV8ifykzVNWcMdgQqOxXcD0vaYdTUjCN1lc/+R/zgHnrSdXLe+3ztOeWtUrPko0s7nYAqlzfuE9S0dQsApv9HVj9slviZu8Fo6lRFqVNKY3dBQvw3wCF+S/krxAxFPGY7oc2Q6UibsWHVLeyB2ScoiAIiIAiIgH/2Q=="/>
          <p:cNvSpPr>
            <a:spLocks noChangeAspect="1" noChangeArrowheads="1"/>
          </p:cNvSpPr>
          <p:nvPr/>
        </p:nvSpPr>
        <p:spPr bwMode="auto">
          <a:xfrm>
            <a:off x="144463" y="-11652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3316" name="5 Rectángulo"/>
          <p:cNvSpPr>
            <a:spLocks noChangeArrowheads="1"/>
          </p:cNvSpPr>
          <p:nvPr/>
        </p:nvSpPr>
        <p:spPr bwMode="auto">
          <a:xfrm>
            <a:off x="264005" y="1785926"/>
            <a:ext cx="6511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smtClean="0">
                <a:latin typeface="Arial Black" pitchFamily="34" charset="0"/>
                <a:cs typeface="Times New Roman" pitchFamily="18" charset="0"/>
              </a:rPr>
              <a:t>The EXPERT = Introvert style learner </a:t>
            </a:r>
            <a:endParaRPr lang="es-ES" sz="2400" b="1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17" name="5 Rectángulo"/>
          <p:cNvSpPr>
            <a:spLocks noChangeArrowheads="1"/>
          </p:cNvSpPr>
          <p:nvPr/>
        </p:nvSpPr>
        <p:spPr bwMode="auto">
          <a:xfrm>
            <a:off x="264005" y="2524119"/>
            <a:ext cx="88799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smtClean="0">
                <a:latin typeface="Arial Black" pitchFamily="34" charset="0"/>
                <a:cs typeface="Times New Roman" pitchFamily="18" charset="0"/>
              </a:rPr>
              <a:t>The COMMUNICATOR = Extrovert with good English</a:t>
            </a:r>
            <a:endParaRPr lang="es-ES" sz="2400" b="1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18" name="5 Rectángulo"/>
          <p:cNvSpPr>
            <a:spLocks noChangeArrowheads="1"/>
          </p:cNvSpPr>
          <p:nvPr/>
        </p:nvSpPr>
        <p:spPr bwMode="auto">
          <a:xfrm>
            <a:off x="3071802" y="4000504"/>
            <a:ext cx="60721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smtClean="0">
                <a:latin typeface="Arial Black" pitchFamily="34" charset="0"/>
                <a:cs typeface="Times New Roman" pitchFamily="18" charset="0"/>
              </a:rPr>
              <a:t>= Introvert with good English</a:t>
            </a:r>
            <a:endParaRPr lang="es-ES" sz="2400" b="1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19" name="5 Rectángulo"/>
          <p:cNvSpPr>
            <a:spLocks noChangeArrowheads="1"/>
          </p:cNvSpPr>
          <p:nvPr/>
        </p:nvSpPr>
        <p:spPr bwMode="auto">
          <a:xfrm>
            <a:off x="264005" y="3262312"/>
            <a:ext cx="7674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smtClean="0">
                <a:latin typeface="Arial Black" pitchFamily="34" charset="0"/>
                <a:cs typeface="Times New Roman" pitchFamily="18" charset="0"/>
              </a:rPr>
              <a:t>The COORDINATOR = Extrovert style learner</a:t>
            </a:r>
            <a:endParaRPr lang="es-ES" sz="2400" b="1"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13324" name="Picture 24" descr="thumb_COLOURBOX11283804"/>
          <p:cNvPicPr>
            <a:picLocks noChangeAspect="1" noChangeArrowheads="1"/>
          </p:cNvPicPr>
          <p:nvPr/>
        </p:nvPicPr>
        <p:blipFill>
          <a:blip r:embed="rId3"/>
          <a:srcRect l="16088" r="14185"/>
          <a:stretch>
            <a:fillRect/>
          </a:stretch>
        </p:blipFill>
        <p:spPr bwMode="auto">
          <a:xfrm>
            <a:off x="0" y="5526088"/>
            <a:ext cx="928694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5 Rectángulo"/>
          <p:cNvSpPr>
            <a:spLocks noChangeArrowheads="1"/>
          </p:cNvSpPr>
          <p:nvPr/>
        </p:nvSpPr>
        <p:spPr bwMode="auto">
          <a:xfrm>
            <a:off x="214282" y="857232"/>
            <a:ext cx="46008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000" b="1" smtClean="0">
                <a:latin typeface="Arial Black" pitchFamily="34" charset="0"/>
                <a:cs typeface="Times New Roman" pitchFamily="18" charset="0"/>
              </a:rPr>
              <a:t>The 4 roles are:</a:t>
            </a:r>
            <a:endParaRPr lang="es-ES" sz="4000" b="1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5" name="5 Rectángulo"/>
          <p:cNvSpPr>
            <a:spLocks noChangeArrowheads="1"/>
          </p:cNvSpPr>
          <p:nvPr/>
        </p:nvSpPr>
        <p:spPr bwMode="auto">
          <a:xfrm>
            <a:off x="357158" y="4000504"/>
            <a:ext cx="29400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smtClean="0">
                <a:latin typeface="Arial Black" pitchFamily="34" charset="0"/>
                <a:cs typeface="Times New Roman" pitchFamily="18" charset="0"/>
              </a:rPr>
              <a:t>The PRODUCER</a:t>
            </a:r>
            <a:endParaRPr lang="es-ES" sz="2400" b="1"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0" y="428604"/>
            <a:ext cx="9144000" cy="6429396"/>
          </a:xfrm>
          <a:prstGeom prst="ellipse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/>
          <p:cNvSpPr/>
          <p:nvPr/>
        </p:nvSpPr>
        <p:spPr>
          <a:xfrm>
            <a:off x="3428992" y="2214554"/>
            <a:ext cx="2357454" cy="221457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785786" y="1214422"/>
            <a:ext cx="2357454" cy="221457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500066"/>
          </a:xfrm>
        </p:spPr>
        <p:txBody>
          <a:bodyPr>
            <a:normAutofit fontScale="90000"/>
          </a:bodyPr>
          <a:lstStyle/>
          <a:p>
            <a:r>
              <a:rPr lang="es-ES" sz="2800" spc="600" smtClean="0">
                <a:latin typeface="Arial Black" pitchFamily="34" charset="0"/>
              </a:rPr>
              <a:t>The Cell for Success</a:t>
            </a:r>
            <a:endParaRPr lang="es-ES" sz="2800" spc="60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357422" y="714356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Zone of Shared Responsibility</a:t>
            </a:r>
            <a:endParaRPr lang="es-ES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71538" y="1214422"/>
            <a:ext cx="171451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Coordinator</a:t>
            </a:r>
            <a:endParaRPr lang="es-ES">
              <a:latin typeface="Arial Black" pitchFamily="34" charset="0"/>
            </a:endParaRPr>
          </a:p>
        </p:txBody>
      </p:sp>
      <p:sp>
        <p:nvSpPr>
          <p:cNvPr id="8" name="7 Elipse"/>
          <p:cNvSpPr/>
          <p:nvPr/>
        </p:nvSpPr>
        <p:spPr>
          <a:xfrm>
            <a:off x="6000760" y="1142984"/>
            <a:ext cx="2286016" cy="21431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6643702" y="1142984"/>
            <a:ext cx="107157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Expert</a:t>
            </a:r>
            <a:endParaRPr lang="es-ES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679896" y="4889510"/>
            <a:ext cx="1630877" cy="328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Producer</a:t>
            </a:r>
            <a:endParaRPr lang="es-ES">
              <a:latin typeface="Arial Black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571868" y="2285992"/>
            <a:ext cx="207170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Communicator</a:t>
            </a:r>
            <a:endParaRPr lang="es-ES">
              <a:latin typeface="Arial Black" pitchFamily="34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3428992" y="4786322"/>
            <a:ext cx="2286016" cy="207167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Flecha izquierda y derecha"/>
          <p:cNvSpPr/>
          <p:nvPr/>
        </p:nvSpPr>
        <p:spPr>
          <a:xfrm rot="1846403">
            <a:off x="2747300" y="2602909"/>
            <a:ext cx="857256" cy="64294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Flecha izquierda y derecha"/>
          <p:cNvSpPr/>
          <p:nvPr/>
        </p:nvSpPr>
        <p:spPr>
          <a:xfrm rot="9184478">
            <a:off x="5599801" y="2588116"/>
            <a:ext cx="857256" cy="64294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Flecha izquierda y derecha"/>
          <p:cNvSpPr/>
          <p:nvPr/>
        </p:nvSpPr>
        <p:spPr>
          <a:xfrm rot="5400000">
            <a:off x="4179091" y="4179099"/>
            <a:ext cx="857256" cy="64294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Flecha izquierda y derecha"/>
          <p:cNvSpPr/>
          <p:nvPr/>
        </p:nvSpPr>
        <p:spPr>
          <a:xfrm>
            <a:off x="2857488" y="1357298"/>
            <a:ext cx="3357586" cy="5715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lecha izquierda y derecha"/>
          <p:cNvSpPr/>
          <p:nvPr/>
        </p:nvSpPr>
        <p:spPr>
          <a:xfrm rot="3116559">
            <a:off x="1831903" y="3963547"/>
            <a:ext cx="2431332" cy="5715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Flecha izquierda y derecha"/>
          <p:cNvSpPr/>
          <p:nvPr/>
        </p:nvSpPr>
        <p:spPr>
          <a:xfrm rot="7593261">
            <a:off x="4950242" y="4006025"/>
            <a:ext cx="2613690" cy="5715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CuadroTexto"/>
          <p:cNvSpPr txBox="1"/>
          <p:nvPr/>
        </p:nvSpPr>
        <p:spPr>
          <a:xfrm>
            <a:off x="3357554" y="5143512"/>
            <a:ext cx="2488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Nemawashi</a:t>
            </a:r>
            <a:endParaRPr lang="es-ES">
              <a:latin typeface="Arial Black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1071538" y="157161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Heijunka</a:t>
            </a:r>
            <a:endParaRPr lang="es-ES">
              <a:latin typeface="Arial Black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286512" y="150017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Hansei</a:t>
            </a:r>
            <a:endParaRPr lang="es-ES">
              <a:latin typeface="Arial Black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428992" y="271462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Genchi genbutsu</a:t>
            </a:r>
            <a:endParaRPr lang="es-ES">
              <a:latin typeface="Arial Black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143636" y="171448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Narrow" pitchFamily="34" charset="0"/>
              </a:rPr>
              <a:t>“Perpetual reflexion”</a:t>
            </a:r>
            <a:endParaRPr lang="es-ES">
              <a:latin typeface="Arial Narrow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643306" y="292893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Narrow" pitchFamily="34" charset="0"/>
              </a:rPr>
              <a:t>“Go and see”</a:t>
            </a:r>
            <a:endParaRPr lang="es-ES">
              <a:latin typeface="Arial Narrow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357554" y="535782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Narrow" pitchFamily="34" charset="0"/>
              </a:rPr>
              <a:t>“Fast implementaton”</a:t>
            </a:r>
            <a:endParaRPr lang="es-ES">
              <a:latin typeface="Arial Narrow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928662" y="178592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Narrow" pitchFamily="34" charset="0"/>
              </a:rPr>
              <a:t>“even workload”</a:t>
            </a:r>
            <a:endParaRPr lang="es-ES">
              <a:latin typeface="Arial Narrow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142976" y="300037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Listens</a:t>
            </a:r>
            <a:endParaRPr lang="es-ES">
              <a:latin typeface="Arial Black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642910" y="235743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Resolves conflicts</a:t>
            </a:r>
            <a:endParaRPr lang="es-ES">
              <a:latin typeface="Arial Black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785786" y="2678901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Makes decisions</a:t>
            </a:r>
            <a:endParaRPr lang="es-ES">
              <a:latin typeface="Arial Black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1071538" y="207167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EXTROVERT</a:t>
            </a:r>
            <a:endParaRPr lang="es-ES">
              <a:latin typeface="Arial Black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3714744" y="321468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EXTROVERT</a:t>
            </a:r>
            <a:endParaRPr lang="es-ES">
              <a:latin typeface="Arial Black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6215074" y="200024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INTROVERT</a:t>
            </a:r>
            <a:endParaRPr lang="es-ES">
              <a:latin typeface="Arial Black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3428992" y="628652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Meets deadlines</a:t>
            </a:r>
            <a:endParaRPr lang="es-ES">
              <a:latin typeface="Arial Black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3357554" y="592933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Makes it happen</a:t>
            </a:r>
            <a:endParaRPr lang="es-ES">
              <a:latin typeface="Arial Black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6000760" y="235743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Computer skills</a:t>
            </a:r>
            <a:endParaRPr lang="es-ES">
              <a:latin typeface="Arial Black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6072198" y="271462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Research</a:t>
            </a:r>
            <a:endParaRPr lang="es-ES">
              <a:latin typeface="Arial Black" pitchFamily="34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3500430" y="350043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Shares info</a:t>
            </a:r>
            <a:endParaRPr lang="es-ES">
              <a:latin typeface="Arial Black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3214678" y="378619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Constant updates</a:t>
            </a:r>
            <a:endParaRPr lang="es-ES">
              <a:latin typeface="Arial Black" pitchFamily="34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3714744" y="564357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INTROVERT</a:t>
            </a:r>
            <a:endParaRPr lang="es-ES">
              <a:latin typeface="Arial Black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929058" y="4786322"/>
            <a:ext cx="135732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latin typeface="Arial Black" pitchFamily="34" charset="0"/>
              </a:rPr>
              <a:t>Producer</a:t>
            </a:r>
            <a:endParaRPr lang="es-ES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4" name="Picture 24" descr="thumb_COLOURBOX11283804"/>
          <p:cNvPicPr>
            <a:picLocks noChangeAspect="1" noChangeArrowheads="1"/>
          </p:cNvPicPr>
          <p:nvPr/>
        </p:nvPicPr>
        <p:blipFill>
          <a:blip r:embed="rId2"/>
          <a:srcRect l="16088" r="14185"/>
          <a:stretch>
            <a:fillRect/>
          </a:stretch>
        </p:blipFill>
        <p:spPr bwMode="auto">
          <a:xfrm>
            <a:off x="0" y="5321224"/>
            <a:ext cx="1071538" cy="153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3 Rectángulo"/>
          <p:cNvSpPr>
            <a:spLocks noChangeArrowheads="1"/>
          </p:cNvSpPr>
          <p:nvPr/>
        </p:nvSpPr>
        <p:spPr bwMode="auto">
          <a:xfrm>
            <a:off x="0" y="0"/>
            <a:ext cx="92329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400" b="1">
                <a:latin typeface="Arial Black" pitchFamily="34" charset="0"/>
                <a:cs typeface="Times New Roman" pitchFamily="18" charset="0"/>
              </a:rPr>
              <a:t>Personal </a:t>
            </a:r>
            <a:r>
              <a:rPr lang="en-GB" sz="4400" b="1" smtClean="0">
                <a:latin typeface="Arial Black" pitchFamily="34" charset="0"/>
                <a:cs typeface="Times New Roman" pitchFamily="18" charset="0"/>
              </a:rPr>
              <a:t>Responsibilities</a:t>
            </a:r>
            <a:endParaRPr lang="es-ES" sz="4400" b="1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15" name="AutoShape 6" descr="data:image/jpeg;base64,/9j/4AAQSkZJRgABAQAAAQABAAD/2wCEAAkGBxQSEhUUExQWFhQVGBgVFxcWFRUXGxQUFBUXGBYXGRUZHCggGB0lHBYUITEhJSkrLy4vFx8zODMsNygtLisBCgoKDg0OGxAQGjQlHCQsLy8sLC4sMi01NCw0LC4sNDQsNCwwLCw0LCwsLCwsLCwsLCw0LCwsLCwsLCwsLCwsLP/AABEIAMwAzAMBIgACEQEDEQH/xAAcAAEAAQUBAQAAAAAAAAAAAAAABwIDBAUGCAH/xABEEAACAQICBQkEBgkDBQEAAAABAgADEQQSBQYhMUEHEyIyUWFxgZFSobHBFEJicoLRIzNDc5KisuHwY5PCJFSDs9JT/8QAGgEBAAMBAQEAAAAAAAAAAAAAAAEEBQIDBv/EAC0RAAMAAgEDAQcCBwAAAAAAAAABAgMRBBIhMUEFEyJRcYGRseEkM0JSYcHR/9oADAMBAAIRAxEAPwCcYiIAiIgCJi6T0jTw9JqtVgqKLkn3ADiTwEh/WjXutiyyU70aG7KDZ6g7XYbgfZHmTOLtT5PSMbvwSNpvXbC4Ylc5q1BsKUrMQewtfKp8TORxnKLial+ap06K8L3qt436KjwsfGcJRAAAAsBwHCZVN5VrPT8di5HHhee5vK2smMfrYmoL8Fyr8BeYVXSVf/uMR/v1R8GmJnlDvPB3T9SwohehlrrBi06uKrDxfN/UDM7B8ouNpdZkqjsdbE/iS1vQznKrTEqGTOS16kVih+hM+q3KDh8WwpuOYrHYEZgVc9iVLC/gQD3TsJ5eqyZOSzWxsVTahWa9aiLhjvqUr2BPeDYE+B4y5iy9XZ+SjmwdPefB3sRE9ysIiIAiIgCIiAIiIAiIgCIiAJ8ZgASdw2nwn2UugIIO4ix8DAIV10xOMx9YOKNT6Ov6ldliD+1IB6zDt3Ds2zRjQmIHWplR2syj4marWvU7EYHEtQVKlSmbtSZFZs1MnZcKNjDcfXjMPD6rY2odmEr37WpMnvcCUr89zRhLXZ9jofouXrVKQ8atP4XlJqUxvrUvJifgJYwnJ3pB/wBgE+/UQf0kzb4XkpxZ69SinmzfATz6X8j0TleWatsfSH7QHwVj8pj1NKU+BY/h/MzsMPyS/wD6Yo+CUh8WY/CbGhyYYNOs1ap95wv/AK1WcuWdq5Izq6VHBT5kCY4xrObC3xkxHVzA4Sm1XmEtTUuWYZyAoudrX7JEeKxmd3qvYNUYsR7IO5bdwsPKQkTs+VDNpqRpE4fSGGqXsM/Nt3pVGQg+ZB8VE5yvjeweZlWCxBDI3FXU+jAz0js9nlfdaPWMSik11B7QD6iVzQMsREQBERAEREAREQBERAEREAREQDR4g3r1D7IRPQF/+crWWQb1Kp/1D7lUfKXQZRb+Jmgl8K+hcWVGUAwWk7OdHxpYqGVu8ssZ50z1lHK8prEaOr2/0wfA1kv+XnIMLSeeUKlm0diR2Jn/ANt1f/jIBLTmVtHbeiotL+BGZgvayj1IEwy02+qOGNXGYemPrVqY9GB+U9ZR51R6soCyqOwD4S5ES8ZoiY2kcfToUzUrOtNF3sxsNuwDvJPCa7RuteDxDinSroXO5TdC1vZDgZvKRtb0Tpm6iIkkCIiAIiIAiIgCIiAIiIBziVOlU/eP/VLnOzEc2ep+8f4ysNMuqfUzWULpRkc7PhaWs0XjqHSVkykmUlpQzTls6SMTTOH52hVpnc9N0/iUj5yLeTnU1aw+kYpSVViqU2FgzLvZhxAOwDdcGSyzS07SOvS0jro2zn9btWaOJwtQLTValNS1NlUAgrtts3g2sZwXIto/ntJ02t0aKvWPjlyL73v+GSXrBpBcPhK9VtwQgd7NsUeZIEweQXQRpYV8Swsa5yr+7pEi/m2b0lnjbZX5LUolKIiXjNI15Zi9sHb9XzrZvv5LLfyL++cLpPGslKmAo5wVE5thfYwYEHx2W85LPKbo/nsBUa9jQIrjv5u+YeJUsJFNdXHMu6AU6dWk73NzlVxc37hvmRzNzyIe+zL/AB9PG0T/AEzsHhKpTTcMAQQQRcEbiDulU1ygIiIAiIgCIiAIiIAiIgHKY4Za1UfaDeTKp+N5QGmVrHTy1lbg6ZfxISR6hj/DNeGmTmXTbRsYX1Y0zIDT7mljPGecbPTRdLSktLZaUlpGydFTNLbGfC0w9Kl+bK0iBVeyIW3BnNgxtwG0+Ujz2OvBymm0fSuOp6Po35mkc+IqDctt+3t4DvPcZNOCwqUqaU6YCoihFA3BVFgJpdStVaejqHNqc9Rjnq1TvqVDvPcBuA+dzOgmvix9E6MbNl95W/QTWae03TwiBnuSxsiLvYgXO/YABvJmznD8qNNhTo1VF8pdCPvoSD6p75Ga3EOl6HGOVVJM5fSesuIx9UUyMlAt+qQ7WUe2/HwFh475W6CoLLTGXtYkA/hE0Wi9PJTFqdMtWfZdtiqPLaZl4XWN1cUmpAnYLgnd22tMPPbu9v08GnOPpWkjbYbSOKwWXmWXmz+ybMyd4FzmTyNu4yStA6TGJw9KuBl5xQxF75W3ML8bEEX7pEOsekWfm0UZSxO3sAHD/OEkrk7QjR2GB9gnyLsR7jNDgZ3kWt+n+yrycfStnRxETRKYiIgCIiAIiIAiIgGu09hDUpHKLsnTUdtt48xcTlUqXFxuM7ucZprCczWIA6D3de4/XX12/i7pR5mPt1o0OFk/of2LOaM0sZp9zTP2aOi8WlJaWs0rVdl22CPI8FaDidwmuq1M5LcB1fLefd7pbxuO5w5E2Luv2+H5y+uHLFaS732fdUdZvIX87SUnTUyQ2pl1R2Gr2mfpCDOuSpYNl9pG6rD4EcD5TcTi9ZsdTwVD6QzZOZtzdhcsxsopgfWDbiPPZa4wuTzlNp49uZrhaOJNyqgnJVXfZGP1gN67zYkcbbp8+SDOZ5RRbBO4FzSZXt27ch9A5PlOmmLpTAJiKT0al8jjKbGx8jOMsdcOfmjvHXTSZ57qYCojKVQmwBuASCTtO70m2wdYM4FVDTqfVJuL+B+Uuay6Hq4Ou1FarMioHBuRZGJABHbsM1lDAmoAzMTc24k+s+azQ1tZH3RtzqltG8xWjWLCoWvkVgBYC5INto43I4SYNEYQUaFKkN1OmifwqB8pHGpeiHxFQ56x5ugyEoVGZz1lBfsuJKU0vZOG4h3Xr4+hn8202pXoIiJrFEREQBERAEREAREtYnELTRnqMERQWZmIAUDeSTuEAuyO9ete8IjHDjnKlam4zZVIWmdmYF2sG6J3LeaLXDlXZ70tH9FdxxDLtP7pGHj0mHgOMi6nVZ7szFmYlmZiSWJJJJJ3mRUqlpnU05aaJqw9UOoZdoO0ES8KZ8PGc7yaaLqVsDiaiM2dKxSkCej0aVJiLHZtLsL9st/SKr7GY9hG6xG8ETIy8asb7+DZxcqci7eToa2Op0+OZuwTX1671T0t3sjd59ss4bDTZYXDljlRS7di8PvMdijxnmpbepPXqmV1UUYakF6R3CdNobAc2pq1Oi7Dj+zpjbYnt4n+01WN0OyIWc3cdJVXqqw2g3+sb8T6SPeUfX5sYxw2HzJhh+tYgq1Y+xY7VS/De1uy19Hjcf3fxV5Mvlcr3vwz4NVyi60nH4iyH/pqRIpD2zuaqfHcO7xnGsxUhgSCDcEEggjcQRtBmY4mx1Y0YKtXO4/R0ze3tvvA8BsPp3y2VCUtTuUupSpU6elEdbjZiQMwI+rzyrtRrbza3bbbJRweLSqi1KTq6MLqyEMCDxBG+QdWrqbhtx7r+7jNdRr4nR7c9gquRSblOvRqdt0PVPeLHvgg7jXXp42qeColP+XPf+eaXQNANQzdhJ8rf3l3R+mDj+crugRnYBlBuAVRUNj2HLfzlWryWwr9xK/AT5bK+rPkT/uNzH2xTr5I6jUKnkxVdR9alTa3eGYfOd3OI1OH/W1uxaKA+Ja/yM7ebns9/wAOvv8AqZnL/m/j9BERLpWEREAREQBERALdesqKzuQqqCzEmwVQLkk9lp541913qaRqlVLLhEP6Onu5y37SoN5J4Kd3ZeSDy46dNHCphlPSxTEN+5p2L+pZF8CZByNtPlAMlTNdVfZTXha+w27LfGZwMwcSP0SniLW898EnY6n68YnAJzdPJUoli5Sou3M1r2qLt2245pu8br3hqtQO1J6Lt+ssM6EAdcZekDuHV2yLsGXZgqlmJ3IqlifADaZ22jeTnH4lahypRyrYisxDMWXMvRUHKLHjbfunNSqWmTFOXtFGmdeqtyMOFVODENd++xykD0mgw2vONWvSY4qoqLURiikIlgwvdEABFr32GazTeHq0XyVVam9gcrDep3MDxU9omu0fg3xFanRQEvUdUUAX2sbboiJhalE3kq3umTfpPlbw75glOoTchd1mPC3Gx+EjR2JLMesxLNbtY3Plw8pstZNE4bC1/o+H6XMDLUrNtNWsQM9vZReqAOOa99k1ZM7OCnKWIVesxsPE/wCE+U63DBaNNaa7l49rHaSe8m85/RCgE1D3qv8AyPy8jMutiSYBlYnFyxhtNc2SGN6Z6w327wJr61WW9G0ecLVn/VU932mgEgaoUsucWyhumq9g/vs2Tc6Jp9Cog44hx5ZifynJak6VLViDtIBFh7PD0nQaOxFQGrlUX5xm2m1iQCZ8xzJWPl234aTNvip3hR2uoSZnxdX2qgQeFMG3xnYTleTmsjYVgpuy1GFQdjEBgP4Sp851U3eHPTglf4/czOU95q/H47CIiWSuIiIAiIgCIiAee+WvH85pMpfZRpIg7ixLt8V9BOCR+n5Tca94zndJYx+HPMv+2AnxUzQhumIJM8GWFQNTAO4ge6VK0ooNsEkHoHk20HQoYLDvTpItSpSRnewLuxFyS52+W4Tds5FHFuN5ZwPEUqdNfeJhagm+jsJ+4p/0zMJvQt7eJHocUL/yi0ggx9bNTMPpCgKNVbMi2p1QBmpm1th4jYLrxka6P1LOgKeIxtZ6VWtl5nB5Q2ypVupdlI6JA27Cdgbbtk2rIO5ZNP8AP4wYdT+jwwsexq7i7H8K5V8S0A4S54kknaSd5J2knvJuZbqbbAb22eHafIQXn3CbSW/CPLefX4SSTPU2AA3AWEtu8oZ5Zq1bAk8IILGKLVHWinWcgev+X8puNNOtNUw9Pq0wM3e2/b6385garCz1MQ/1AQv3iNvu2eZmNXrFiWO8m585AOo5P6IarUN7MFFj2XJJ+A9J2GjLs9Vb3ucx7yZH2pON5vFKDucZfPh8/WSBq418VUX7J9zCfN+0sbeet+qWjc4VpYPpsyNQdInDaYq4U7KeKpZwP9aluPdenceSyXp5s01pnmtN4aqp2U6yqT9lmyH3XnpJWvNzib9xO/kZXJe8tM+z7PkSweB9iIgCIiAJRVawJlcoqrcEQDx9pLE85XrP7dWq/wDFUY/OWAds+47A1MPUajWQpUQ2ZTwPzHYZaVoBlq8t03+J+MoV5bzbT4wSel+TSrm0ZhO6kq/w7PlNhQ/V0B21r+hqP8pz3JBiM2i6G3qmqvhlqvb3Wm7wVS/0YfaZv5H/ADkkGx1g0suEwtbENupIWt7TblUd5Ygec8vV8Uzszubu7F2PazG595kscvGnctOjhFO2oeecfYQ2S/i1/wCAyGeckAv1KnqdgmUtZVAFxs2TBwtUZrnhsHid8yXxa9ogF3nweI9Zh6Rq9G3b8BAOY5juG785jYg5m90A21Opkw6pxbpHz2/l6TCZorVb+U3GpWr/ANPxIol8iBS7EbyBbor3m/uM4u1Euq8I6mXT0jTUMQUdXH1SD6SStX8Xeuz3temze8GfNO6Ew2GqChRweYrYtUqAuz7AehvAG3abSzTwrlwxOUurDKuyy2Gw+6Y/KueTPwrTNPjxWJPb8kd6w4gvWqNf62z8Oz+89ZaJx3OUaVQbnpo48GUH5yBVwOHfo1KFMkXDHKAdmy9xY3kj6jawBwuGy2FKmqoe1UAUKe+wHoZdwcuG1j1or5uJkSeTySKlW8uTV060yqdaXikZU+yhWvK4AiIgCIiAcTyjcn9LSVPMLU8SgslS28b8j26y/C5tPOOm9D1sHVNHEIUcejD2lb6wnsSaXWbVjD4+nzeIphh9U7mQ9qtvBgHkgNLdRtskHXLkoxeDJehfEUBt6I/SKPtIOt4r6SOcQfUbCOyATpyGYu+BrJfaldj4K9NCPeHnXaFqXegOxGP8o/ORRyGaTy1MVRJ61MVAO007g+5hO301pX6JhXrA2ZMMwT944RE8dpB8AZIIm5RdN/StI16gN1VuaT7lLo7PFsx85zZeYvOS7h9p8NsgGxpbAB/l59LyxnnzPBJeLzGU7bz6zShTALpadxqPi0VBY2bbcjfe/bOCzTu+S6kHNYMAR0dhF+2cZIWSXNeGdRbilS8okfBaWrEdbMvbYNb8Q+coraLp1jmeplPapCnb3gzMo6vUWUmxB7Qb/wBV7TT6R1fQX6b272mTfsjb3GRr7b/4Xlz/AJyjVawaPw+G6tUN23YH4TTVMe2Iq4ejhAyFKqu1Tq3KggqBvIsTcn3zWaz1adO60rluLE3HgBuMxeS53qaTpAkk2e3ds4DcJaw8CYpU3to88nOu46EtI9D0q02GGUmU4HRltrTapTA3S+UhTS0riIAiIgCIiAIiIB8InJa18neBx9zUpBahFudp2V+4kjred510QCBzyTY3R2IGIwVRMQqhhkcmmxVlIKng2/u2gbJzvKVprEPRp0amFrYcjZUzi6G1suWoNh2iempbq0FYWYAg7CCL3gHiCZVDYPGertKcnWjq9y+Fpgnii5D/AC2nK4/kMwL/AKt61PuDhv6gYB5/zz5nky4rkD2/o8aQPtUQx9Q4mI/ILX4YxD40SP8AnAIjLQDJXHITiL7cUlv3R/8AqZ2G5BD9fGEjsWkF95cwCMNCaBqYk3Xop7R+Q4yRNX9BfQkZ6bEne4a1mAHDsMu6JwdOg7YYHbRZqYva7BWIv4zq8PggylTuIIPgYBa0drKhQgvlNtzC3v3TQ6dx4e/6QEfeHwlGJ0Q9IkCzrwI2G3ep+U5/SOFc/VMA0GmlvfaPMgS9qmW0fXTFDK9RbkKb5bMOPEmWcTokk9M2HYN5/KWcfiIB6C1I5SMPj25lhzWItsQm4e2/I3yPvnbzyLqjmOPwrXKjn6QB3ZiXAsO3eZ66gCIiAIiIAiIgCIiAIiIAiIgCIiAIiIAiIgEV696g1TWfE4YZw5zvTHWVj1ivtAnbbeJpdFYusp5s1GDDeji5XxDdISbpj4zA06otUpo4+0oa3hfdAIur4Kqy5s6H8LL8zOa0lQcXuV8ifykzVNWcMdgQqOxXcD0vaYdTUjCN1lc/+R/zgHnrSdXLe+3ztOeWtUrPko0s7nYAqlzfuE9S0dQsApv9HVj9slviZu8Fo6lRFqVNKY3dBQvw3wCF+S/krxAxFPGY7oc2Q6UibsWHVLeyB2ScoiAIiIAiIgH/2Q=="/>
          <p:cNvSpPr>
            <a:spLocks noChangeAspect="1" noChangeArrowheads="1"/>
          </p:cNvSpPr>
          <p:nvPr/>
        </p:nvSpPr>
        <p:spPr bwMode="auto">
          <a:xfrm>
            <a:off x="144463" y="-11652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3316" name="5 Rectángulo"/>
          <p:cNvSpPr>
            <a:spLocks noChangeArrowheads="1"/>
          </p:cNvSpPr>
          <p:nvPr/>
        </p:nvSpPr>
        <p:spPr bwMode="auto">
          <a:xfrm>
            <a:off x="250825" y="836613"/>
            <a:ext cx="63087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>
                <a:latin typeface="Arial Black" pitchFamily="34" charset="0"/>
                <a:cs typeface="Times New Roman" pitchFamily="18" charset="0"/>
              </a:rPr>
              <a:t>The </a:t>
            </a:r>
            <a:r>
              <a:rPr lang="en-GB" sz="2400" b="1" smtClean="0">
                <a:latin typeface="Arial Black" pitchFamily="34" charset="0"/>
                <a:cs typeface="Times New Roman" pitchFamily="18" charset="0"/>
              </a:rPr>
              <a:t>Expert (Introvert style learner) </a:t>
            </a:r>
            <a:r>
              <a:rPr lang="en-GB" sz="2400" b="1">
                <a:latin typeface="Arial Black" pitchFamily="34" charset="0"/>
                <a:cs typeface="Times New Roman" pitchFamily="18" charset="0"/>
              </a:rPr>
              <a:t>:</a:t>
            </a:r>
            <a:endParaRPr lang="es-ES" sz="2400" b="1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17" name="5 Rectángulo"/>
          <p:cNvSpPr>
            <a:spLocks noChangeArrowheads="1"/>
          </p:cNvSpPr>
          <p:nvPr/>
        </p:nvSpPr>
        <p:spPr bwMode="auto">
          <a:xfrm>
            <a:off x="323850" y="2276475"/>
            <a:ext cx="7364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>
                <a:latin typeface="Arial Black" pitchFamily="34" charset="0"/>
                <a:cs typeface="Times New Roman" pitchFamily="18" charset="0"/>
              </a:rPr>
              <a:t>The </a:t>
            </a:r>
            <a:r>
              <a:rPr lang="en-GB" sz="2400" b="1" smtClean="0">
                <a:latin typeface="Arial Black" pitchFamily="34" charset="0"/>
                <a:cs typeface="Times New Roman" pitchFamily="18" charset="0"/>
              </a:rPr>
              <a:t>Producer (Introvert with good </a:t>
            </a:r>
            <a:r>
              <a:rPr lang="en-GB" sz="2400" b="1">
                <a:latin typeface="Arial Black" pitchFamily="34" charset="0"/>
                <a:cs typeface="Times New Roman" pitchFamily="18" charset="0"/>
              </a:rPr>
              <a:t>English)</a:t>
            </a:r>
            <a:endParaRPr lang="es-ES" sz="2400" b="1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18" name="5 Rectángulo"/>
          <p:cNvSpPr>
            <a:spLocks noChangeArrowheads="1"/>
          </p:cNvSpPr>
          <p:nvPr/>
        </p:nvSpPr>
        <p:spPr bwMode="auto">
          <a:xfrm>
            <a:off x="395288" y="5013325"/>
            <a:ext cx="8499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smtClean="0">
                <a:latin typeface="Arial Black" pitchFamily="34" charset="0"/>
                <a:cs typeface="Times New Roman" pitchFamily="18" charset="0"/>
              </a:rPr>
              <a:t>The Communicator (Extrovert with good </a:t>
            </a:r>
            <a:r>
              <a:rPr lang="en-GB" sz="2400" b="1">
                <a:latin typeface="Arial Black" pitchFamily="34" charset="0"/>
                <a:cs typeface="Times New Roman" pitchFamily="18" charset="0"/>
              </a:rPr>
              <a:t>English)</a:t>
            </a:r>
            <a:endParaRPr lang="es-ES" sz="2400" b="1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19" name="5 Rectángulo"/>
          <p:cNvSpPr>
            <a:spLocks noChangeArrowheads="1"/>
          </p:cNvSpPr>
          <p:nvPr/>
        </p:nvSpPr>
        <p:spPr bwMode="auto">
          <a:xfrm>
            <a:off x="323850" y="3644900"/>
            <a:ext cx="6347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>
                <a:latin typeface="Arial Black" pitchFamily="34" charset="0"/>
                <a:cs typeface="Times New Roman" pitchFamily="18" charset="0"/>
              </a:rPr>
              <a:t>The </a:t>
            </a:r>
            <a:r>
              <a:rPr lang="en-GB" sz="2400" b="1" smtClean="0">
                <a:latin typeface="Arial Black" pitchFamily="34" charset="0"/>
                <a:cs typeface="Times New Roman" pitchFamily="18" charset="0"/>
              </a:rPr>
              <a:t>Coordinator (Extrovert </a:t>
            </a:r>
            <a:r>
              <a:rPr lang="en-GB" sz="2400" b="1">
                <a:latin typeface="Arial Black" pitchFamily="34" charset="0"/>
                <a:cs typeface="Times New Roman" pitchFamily="18" charset="0"/>
              </a:rPr>
              <a:t>learner) :</a:t>
            </a:r>
            <a:endParaRPr lang="es-ES" sz="2400" b="1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20" name="5 Rectángulo"/>
          <p:cNvSpPr>
            <a:spLocks noChangeArrowheads="1"/>
          </p:cNvSpPr>
          <p:nvPr/>
        </p:nvSpPr>
        <p:spPr bwMode="auto">
          <a:xfrm>
            <a:off x="2484438" y="1341438"/>
            <a:ext cx="59499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questionnaire + slide design; </a:t>
            </a:r>
          </a:p>
          <a:p>
            <a:r>
              <a:rPr lang="en-GB" sz="2800" b="1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data analysis + graphs; apps</a:t>
            </a:r>
            <a:endParaRPr lang="es-ES" sz="2800" b="1">
              <a:solidFill>
                <a:srgbClr val="0070C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21" name="5 Rectángulo"/>
          <p:cNvSpPr>
            <a:spLocks noChangeArrowheads="1"/>
          </p:cNvSpPr>
          <p:nvPr/>
        </p:nvSpPr>
        <p:spPr bwMode="auto">
          <a:xfrm>
            <a:off x="2570163" y="2708275"/>
            <a:ext cx="65738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correcting ALL English mistakes</a:t>
            </a:r>
          </a:p>
          <a:p>
            <a:r>
              <a:rPr lang="en-GB" sz="2800" b="1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in questionnaire, slides etc</a:t>
            </a:r>
            <a:endParaRPr lang="es-ES" sz="2800" b="1">
              <a:solidFill>
                <a:srgbClr val="0070C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22" name="5 Rectángulo"/>
          <p:cNvSpPr>
            <a:spLocks noChangeArrowheads="1"/>
          </p:cNvSpPr>
          <p:nvPr/>
        </p:nvSpPr>
        <p:spPr bwMode="auto">
          <a:xfrm>
            <a:off x="2570163" y="4149725"/>
            <a:ext cx="6467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meeting all DEADLINES; making</a:t>
            </a:r>
          </a:p>
          <a:p>
            <a:r>
              <a:rPr lang="en-GB" sz="2800" b="1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sure everyone does their part</a:t>
            </a:r>
            <a:endParaRPr lang="es-ES" sz="2800" b="1">
              <a:solidFill>
                <a:srgbClr val="0070C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323" name="5 Rectángulo"/>
          <p:cNvSpPr>
            <a:spLocks noChangeArrowheads="1"/>
          </p:cNvSpPr>
          <p:nvPr/>
        </p:nvSpPr>
        <p:spPr bwMode="auto">
          <a:xfrm>
            <a:off x="2570163" y="5589588"/>
            <a:ext cx="63722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communicating with students +</a:t>
            </a:r>
          </a:p>
          <a:p>
            <a:r>
              <a:rPr lang="en-GB" sz="2800" b="1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teachers; dropbox</a:t>
            </a:r>
            <a:endParaRPr lang="es-ES" sz="2800" b="1">
              <a:solidFill>
                <a:srgbClr val="0070C0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85852" y="1928802"/>
            <a:ext cx="664370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ES" sz="4400" b="1" dirty="0">
                <a:latin typeface="Arial Black" pitchFamily="34" charset="0"/>
              </a:rPr>
              <a:t>2</a:t>
            </a:r>
            <a:r>
              <a:rPr lang="es-ES" sz="4400" b="1" dirty="0" smtClean="0">
                <a:latin typeface="Arial Black" pitchFamily="34" charset="0"/>
              </a:rPr>
              <a:t>. </a:t>
            </a:r>
            <a:r>
              <a:rPr lang="es-ES" sz="4400" b="1" dirty="0" err="1" smtClean="0">
                <a:latin typeface="Arial Black" pitchFamily="34" charset="0"/>
              </a:rPr>
              <a:t>Choosing</a:t>
            </a:r>
            <a:r>
              <a:rPr lang="es-ES" sz="4400" b="1" dirty="0" smtClean="0">
                <a:latin typeface="Arial Black" pitchFamily="34" charset="0"/>
              </a:rPr>
              <a:t> a </a:t>
            </a:r>
            <a:r>
              <a:rPr lang="es-ES" sz="4400" b="1" dirty="0" err="1" smtClean="0">
                <a:latin typeface="Arial Black" pitchFamily="34" charset="0"/>
              </a:rPr>
              <a:t>topic</a:t>
            </a:r>
            <a:endParaRPr lang="es-ES" sz="4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535</Words>
  <Application>Microsoft Office PowerPoint</Application>
  <PresentationFormat>Presentación en pantalla (4:3)</PresentationFormat>
  <Paragraphs>127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The Cell for Success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197</cp:revision>
  <dcterms:created xsi:type="dcterms:W3CDTF">2015-02-25T12:28:49Z</dcterms:created>
  <dcterms:modified xsi:type="dcterms:W3CDTF">2016-08-04T11:12:26Z</dcterms:modified>
</cp:coreProperties>
</file>