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iapositiva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y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vertical y texto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y objetos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Encabezado de sección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os objetos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ació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ólo el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En bl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ido con título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magen con título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8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7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5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4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6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Relationship Id="rId4" Type="http://schemas.openxmlformats.org/officeDocument/2006/relationships/image" Target="../media/image9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3E454E"/>
            </a:gs>
            <a:gs pos="50000">
              <a:srgbClr val="BFCFEC"/>
            </a:gs>
            <a:gs pos="100000">
              <a:srgbClr val="E0E8F4"/>
            </a:gs>
          </a:gsLst>
          <a:lin ang="13500000" scaled="0"/>
        </a:gra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idx="1" type="subTitle"/>
          </p:nvPr>
        </p:nvSpPr>
        <p:spPr>
          <a:xfrm>
            <a:off x="785786" y="500042"/>
            <a:ext cx="7858180" cy="17145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4080"/>
              <a:buNone/>
            </a:pPr>
            <a:r>
              <a:rPr lang="es-ES" sz="4080">
                <a:solidFill>
                  <a:schemeClr val="accent6"/>
                </a:solidFill>
              </a:rPr>
              <a:t>QUICK GUIDE TO</a:t>
            </a:r>
            <a:endParaRPr/>
          </a:p>
          <a:p>
            <a:pPr indent="0" lvl="0" marL="0" rtl="0" algn="ctr">
              <a:lnSpc>
                <a:spcPct val="80000"/>
              </a:lnSpc>
              <a:spcBef>
                <a:spcPts val="1360"/>
              </a:spcBef>
              <a:spcAft>
                <a:spcPts val="0"/>
              </a:spcAft>
              <a:buClr>
                <a:schemeClr val="accent6"/>
              </a:buClr>
              <a:buSzPts val="6800"/>
              <a:buNone/>
            </a:pPr>
            <a:r>
              <a:rPr b="1" lang="es-ES" sz="6800">
                <a:solidFill>
                  <a:schemeClr val="accent6"/>
                </a:solidFill>
              </a:rPr>
              <a:t>SPEAKING IN PUBLIC</a:t>
            </a:r>
            <a:endParaRPr b="1" sz="6800">
              <a:solidFill>
                <a:schemeClr val="accent6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3E454E"/>
            </a:gs>
            <a:gs pos="50000">
              <a:srgbClr val="BFCFEC"/>
            </a:gs>
            <a:gs pos="100000">
              <a:srgbClr val="E0E8F4"/>
            </a:gs>
          </a:gsLst>
          <a:lin ang="13500000" scaled="0"/>
        </a:gradFill>
      </p:bgPr>
    </p:bg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2"/>
          <p:cNvSpPr txBox="1"/>
          <p:nvPr>
            <p:ph idx="1" type="subTitle"/>
          </p:nvPr>
        </p:nvSpPr>
        <p:spPr>
          <a:xfrm>
            <a:off x="0" y="500042"/>
            <a:ext cx="91440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7400"/>
              <a:buNone/>
            </a:pPr>
            <a:r>
              <a:rPr b="1" lang="es-ES" sz="7400">
                <a:solidFill>
                  <a:schemeClr val="accent6"/>
                </a:solidFill>
              </a:rPr>
              <a:t>Garbage or Awesome?</a:t>
            </a:r>
            <a:endParaRPr b="1" sz="7400">
              <a:solidFill>
                <a:schemeClr val="accent6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dk1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Resultado de imagen para rehearsing in front of mirror" id="169" name="Google Shape;169;p23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mirror01.jpg" id="170" name="Google Shape;170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357166"/>
            <a:ext cx="9144000" cy="60841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dk1"/>
        </a:solidFill>
      </p:bgPr>
    </p:bg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Resultado de imagen para looking bored" id="175" name="Google Shape;175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785794"/>
            <a:ext cx="9144000" cy="4800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dk1"/>
        </a:solidFill>
      </p:bgPr>
    </p:bg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Resultado de imagen para touching neck" id="180" name="Google Shape;180;p25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touchingneck.jpg" id="181" name="Google Shape;181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5984" y="-24"/>
            <a:ext cx="4572032" cy="68580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dk1"/>
        </a:solidFill>
      </p:bgPr>
    </p:bg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Resultado de imagen para touching neck" id="186" name="Google Shape;186;p26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Resultado de imagen para tense shoulders" id="187" name="Google Shape;187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71670" y="0"/>
            <a:ext cx="4577103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dk1"/>
        </a:solidFill>
      </p:bgPr>
    </p:bg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Resultado de imagen para touching neck" id="192" name="Google Shape;192;p27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tenseshoulders.jpg" id="193" name="Google Shape;193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14479" y="0"/>
            <a:ext cx="5730647" cy="68393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dk1"/>
        </a:solidFill>
      </p:bgPr>
    </p:bg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Resultado de imagen para touching neck" id="198" name="Google Shape;198;p28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Resultado de imagen para jennifer lawrence smiling" id="199" name="Google Shape;199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357166"/>
            <a:ext cx="9144000" cy="6086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3E454E"/>
            </a:gs>
            <a:gs pos="50000">
              <a:srgbClr val="BFCFEC"/>
            </a:gs>
            <a:gs pos="100000">
              <a:srgbClr val="E0E8F4"/>
            </a:gs>
          </a:gsLst>
          <a:lin ang="13500000" scaled="0"/>
        </a:gra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4"/>
          <p:cNvSpPr txBox="1"/>
          <p:nvPr/>
        </p:nvSpPr>
        <p:spPr>
          <a:xfrm>
            <a:off x="1000100" y="1428736"/>
            <a:ext cx="8143900" cy="9286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</a:pPr>
            <a:r>
              <a:rPr b="1" i="0" lang="es-ES" sz="54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1. Body language</a:t>
            </a:r>
            <a:endParaRPr b="1" i="0" sz="5400" u="none" cap="none" strike="noStrike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4"/>
          <p:cNvSpPr txBox="1"/>
          <p:nvPr/>
        </p:nvSpPr>
        <p:spPr>
          <a:xfrm>
            <a:off x="0" y="285728"/>
            <a:ext cx="9144000" cy="8477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</a:pPr>
            <a:r>
              <a:rPr b="1" i="0" lang="es-ES" sz="54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3 THINGS TO REMEMBER</a:t>
            </a:r>
            <a:endParaRPr b="1" i="0" sz="5400" u="none" cap="none" strike="noStrike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4"/>
          <p:cNvSpPr txBox="1"/>
          <p:nvPr/>
        </p:nvSpPr>
        <p:spPr>
          <a:xfrm>
            <a:off x="1000100" y="2821777"/>
            <a:ext cx="8143900" cy="9286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</a:pPr>
            <a:r>
              <a:rPr b="1" i="0" lang="es-ES" sz="54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2. Tell a story</a:t>
            </a:r>
            <a:endParaRPr b="1" i="0" sz="5400" u="none" cap="none" strike="noStrike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4"/>
          <p:cNvSpPr txBox="1"/>
          <p:nvPr/>
        </p:nvSpPr>
        <p:spPr>
          <a:xfrm>
            <a:off x="1071538" y="4214818"/>
            <a:ext cx="8072462" cy="9286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</a:pPr>
            <a:r>
              <a:rPr b="1" i="0" lang="es-ES" sz="54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3. Rehearse</a:t>
            </a:r>
            <a:endParaRPr b="1" i="0" sz="5400" u="none" cap="none" strike="noStrike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3E454E"/>
            </a:gs>
            <a:gs pos="50000">
              <a:srgbClr val="BFCFEC"/>
            </a:gs>
            <a:gs pos="100000">
              <a:srgbClr val="E0E8F4"/>
            </a:gs>
          </a:gsLst>
          <a:lin ang="13500000" scaled="0"/>
        </a:gra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/>
          <p:nvPr/>
        </p:nvSpPr>
        <p:spPr>
          <a:xfrm>
            <a:off x="357158" y="1357298"/>
            <a:ext cx="8786842" cy="3643338"/>
          </a:xfrm>
          <a:prstGeom prst="rect">
            <a:avLst/>
          </a:prstGeom>
          <a:solidFill>
            <a:srgbClr val="7F7F7F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5"/>
          <p:cNvSpPr txBox="1"/>
          <p:nvPr/>
        </p:nvSpPr>
        <p:spPr>
          <a:xfrm>
            <a:off x="714348" y="1428736"/>
            <a:ext cx="8429652" cy="9286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</a:pPr>
            <a:r>
              <a:rPr b="1" i="0" lang="es-ES" sz="48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i. Relax your shoulders</a:t>
            </a:r>
            <a:endParaRPr b="1" i="0" sz="4800" u="none" cap="none" strike="noStrike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5"/>
          <p:cNvSpPr txBox="1"/>
          <p:nvPr/>
        </p:nvSpPr>
        <p:spPr>
          <a:xfrm>
            <a:off x="0" y="285728"/>
            <a:ext cx="9144000" cy="8477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</a:pPr>
            <a:r>
              <a:rPr b="1" i="0" lang="es-ES" sz="54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1. BODY LANGUAGE</a:t>
            </a:r>
            <a:endParaRPr b="1" i="0" sz="5400" u="none" cap="none" strike="noStrike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5"/>
          <p:cNvSpPr txBox="1"/>
          <p:nvPr/>
        </p:nvSpPr>
        <p:spPr>
          <a:xfrm>
            <a:off x="571472" y="2714620"/>
            <a:ext cx="8572528" cy="9286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</a:pPr>
            <a:r>
              <a:rPr b="1" i="0" lang="es-ES" sz="48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ii. Smile</a:t>
            </a:r>
            <a:endParaRPr/>
          </a:p>
        </p:txBody>
      </p:sp>
      <p:sp>
        <p:nvSpPr>
          <p:cNvPr id="101" name="Google Shape;101;p15"/>
          <p:cNvSpPr txBox="1"/>
          <p:nvPr/>
        </p:nvSpPr>
        <p:spPr>
          <a:xfrm>
            <a:off x="500034" y="3929066"/>
            <a:ext cx="8643966" cy="9286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</a:pPr>
            <a:r>
              <a:rPr b="1" i="0" lang="es-ES" sz="48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iii. Don’t touch your head or neck</a:t>
            </a:r>
            <a:endParaRPr b="1" i="0" sz="4800" u="none" cap="none" strike="noStrike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Resultado de imagen para relaxed shoulders smile -stock" id="106" name="Google Shape;106;p16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descr="Resultado de imagen para relaxed shoulders smile -stock" id="107" name="Google Shape;107;p16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Resultado de imagen para relaxed shoulders smile -stock" id="108" name="Google Shape;108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394344" y="0"/>
            <a:ext cx="4749655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esultado de imagen para relaxed shoulders smile -stock" id="109" name="Google Shape;109;p16"/>
          <p:cNvPicPr preferRelativeResize="0"/>
          <p:nvPr/>
        </p:nvPicPr>
        <p:blipFill rotWithShape="1">
          <a:blip r:embed="rId4">
            <a:alphaModFix/>
          </a:blip>
          <a:srcRect b="719" l="0" r="10792" t="0"/>
          <a:stretch/>
        </p:blipFill>
        <p:spPr>
          <a:xfrm>
            <a:off x="0" y="0"/>
            <a:ext cx="4621679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3E454E"/>
            </a:gs>
            <a:gs pos="50000">
              <a:srgbClr val="BFCFEC"/>
            </a:gs>
            <a:gs pos="100000">
              <a:srgbClr val="E0E8F4"/>
            </a:gs>
          </a:gsLst>
          <a:lin ang="13500000" scaled="0"/>
        </a:gradFill>
      </p:bgPr>
    </p:bg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7"/>
          <p:cNvSpPr/>
          <p:nvPr/>
        </p:nvSpPr>
        <p:spPr>
          <a:xfrm>
            <a:off x="357158" y="1357298"/>
            <a:ext cx="8786842" cy="4643470"/>
          </a:xfrm>
          <a:prstGeom prst="rect">
            <a:avLst/>
          </a:prstGeom>
          <a:solidFill>
            <a:srgbClr val="7F7F7F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17"/>
          <p:cNvSpPr txBox="1"/>
          <p:nvPr/>
        </p:nvSpPr>
        <p:spPr>
          <a:xfrm>
            <a:off x="357158" y="1428736"/>
            <a:ext cx="8786842" cy="9286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6000"/>
              <a:buFont typeface="Arial"/>
              <a:buNone/>
            </a:pPr>
            <a:r>
              <a:rPr b="1" i="0" lang="es-ES" sz="60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KEEP STILL!</a:t>
            </a:r>
            <a:endParaRPr/>
          </a:p>
        </p:txBody>
      </p:sp>
      <p:sp>
        <p:nvSpPr>
          <p:cNvPr id="116" name="Google Shape;116;p17"/>
          <p:cNvSpPr txBox="1"/>
          <p:nvPr/>
        </p:nvSpPr>
        <p:spPr>
          <a:xfrm>
            <a:off x="0" y="285728"/>
            <a:ext cx="9144000" cy="8477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</a:pPr>
            <a:r>
              <a:rPr b="1" i="0" lang="es-ES" sz="54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1. BODY</a:t>
            </a:r>
            <a:r>
              <a:rPr b="1" i="0" lang="es-ES" sz="54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 LANGUAGE</a:t>
            </a:r>
            <a:endParaRPr b="1" i="0" sz="5400" u="none" cap="none" strike="noStrike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17"/>
          <p:cNvSpPr txBox="1"/>
          <p:nvPr/>
        </p:nvSpPr>
        <p:spPr>
          <a:xfrm>
            <a:off x="357158" y="2428868"/>
            <a:ext cx="8786842" cy="9286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3359"/>
              <a:buFont typeface="Arial"/>
              <a:buNone/>
            </a:pPr>
            <a:r>
              <a:rPr b="1" i="0" lang="es-ES" sz="3359" u="none" cap="none" strike="noStrike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Whe</a:t>
            </a:r>
            <a:r>
              <a:rPr b="1" lang="es-ES" sz="3359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n</a:t>
            </a:r>
            <a:r>
              <a:rPr b="1" lang="es-ES" sz="3359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 you are nervous, you want to </a:t>
            </a:r>
            <a:r>
              <a:rPr b="1" i="0" lang="es-ES" sz="3359" u="none" cap="none" strike="noStrike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move</a:t>
            </a:r>
            <a:r>
              <a:rPr b="1" i="0" lang="es-ES" sz="3359" u="none" cap="none" strike="noStrike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 but DON’T!</a:t>
            </a:r>
            <a:endParaRPr b="1" i="0" sz="3359" u="none" cap="none" strike="noStrike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17"/>
          <p:cNvSpPr txBox="1"/>
          <p:nvPr/>
        </p:nvSpPr>
        <p:spPr>
          <a:xfrm>
            <a:off x="571472" y="4786322"/>
            <a:ext cx="8572528" cy="9286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</a:pPr>
            <a:r>
              <a:rPr b="1" lang="es-ES" sz="480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Don’t weave or prowl.</a:t>
            </a:r>
            <a:endParaRPr b="1" i="0" sz="4800" u="none" cap="none" strike="noStrike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17"/>
          <p:cNvSpPr txBox="1"/>
          <p:nvPr/>
        </p:nvSpPr>
        <p:spPr>
          <a:xfrm>
            <a:off x="571472" y="4036223"/>
            <a:ext cx="8572528" cy="9286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</a:pPr>
            <a:r>
              <a:rPr b="1" i="0" lang="es-ES" sz="48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Glue</a:t>
            </a:r>
            <a:r>
              <a:rPr b="1" i="0" lang="es-ES" sz="48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 your feet to the floor.</a:t>
            </a:r>
            <a:endParaRPr b="1" i="0" sz="4800" u="none" cap="none" strike="noStrike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17"/>
          <p:cNvSpPr txBox="1"/>
          <p:nvPr/>
        </p:nvSpPr>
        <p:spPr>
          <a:xfrm>
            <a:off x="571472" y="3286124"/>
            <a:ext cx="8572528" cy="9286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</a:pPr>
            <a:r>
              <a:rPr b="1" i="0" lang="es-ES" sz="48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Have a</a:t>
            </a:r>
            <a:r>
              <a:rPr b="1" i="0" lang="es-ES" sz="48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 sip of water. It’s a reflex. </a:t>
            </a:r>
            <a:endParaRPr b="1" i="0" sz="4800" u="none" cap="none" strike="noStrike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3E454E"/>
            </a:gs>
            <a:gs pos="50000">
              <a:srgbClr val="BFCFEC"/>
            </a:gs>
            <a:gs pos="100000">
              <a:srgbClr val="E0E8F4"/>
            </a:gs>
          </a:gsLst>
          <a:lin ang="13500000" scaled="0"/>
        </a:gradFill>
      </p:bgPr>
    </p:bg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/>
          <p:nvPr/>
        </p:nvSpPr>
        <p:spPr>
          <a:xfrm>
            <a:off x="0" y="1428736"/>
            <a:ext cx="9144000" cy="9286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0100"/>
              </a:buClr>
              <a:buSzPts val="4995"/>
              <a:buFont typeface="Arial"/>
              <a:buNone/>
            </a:pPr>
            <a:r>
              <a:rPr b="1" i="0" lang="es-ES" sz="4995" u="none" cap="none" strike="noStrike">
                <a:solidFill>
                  <a:srgbClr val="FD0100"/>
                </a:solidFill>
                <a:latin typeface="Calibri"/>
                <a:ea typeface="Calibri"/>
                <a:cs typeface="Calibri"/>
                <a:sym typeface="Calibri"/>
              </a:rPr>
              <a:t>“Today</a:t>
            </a:r>
            <a:r>
              <a:rPr b="1" i="0" lang="es-ES" sz="4995" u="none" cap="none" strike="noStrike">
                <a:solidFill>
                  <a:srgbClr val="FD0100"/>
                </a:solidFill>
                <a:latin typeface="Calibri"/>
                <a:ea typeface="Calibri"/>
                <a:cs typeface="Calibri"/>
                <a:sym typeface="Calibri"/>
              </a:rPr>
              <a:t> I’m going to talk about... “</a:t>
            </a:r>
            <a:endParaRPr b="1" i="0" sz="4995" u="none" cap="none" strike="noStrike">
              <a:solidFill>
                <a:srgbClr val="FD01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18"/>
          <p:cNvSpPr txBox="1"/>
          <p:nvPr/>
        </p:nvSpPr>
        <p:spPr>
          <a:xfrm>
            <a:off x="0" y="285728"/>
            <a:ext cx="9144000" cy="8477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</a:pPr>
            <a:r>
              <a:rPr b="1" lang="es-ES" sz="540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b="1" i="0" lang="es-ES" sz="54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. Tell</a:t>
            </a:r>
            <a:r>
              <a:rPr b="1" i="0" lang="es-ES" sz="54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 a Story</a:t>
            </a:r>
            <a:endParaRPr b="1" i="0" sz="5400" u="none" cap="none" strike="noStrike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descr="Imagen relacionada" id="127" name="Google Shape;127;p18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3E454E"/>
            </a:gs>
            <a:gs pos="50000">
              <a:srgbClr val="BFCFEC"/>
            </a:gs>
            <a:gs pos="100000">
              <a:srgbClr val="E0E8F4"/>
            </a:gs>
          </a:gsLst>
          <a:lin ang="13500000" scaled="0"/>
        </a:gradFill>
      </p:bgPr>
    </p:bg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9"/>
          <p:cNvSpPr txBox="1"/>
          <p:nvPr/>
        </p:nvSpPr>
        <p:spPr>
          <a:xfrm>
            <a:off x="0" y="1428736"/>
            <a:ext cx="9144000" cy="9286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0100"/>
              </a:buClr>
              <a:buSzPts val="4995"/>
              <a:buFont typeface="Arial"/>
              <a:buNone/>
            </a:pPr>
            <a:r>
              <a:rPr b="1" i="0" lang="es-ES" sz="4995" u="none" cap="none" strike="noStrike">
                <a:solidFill>
                  <a:srgbClr val="FD0100"/>
                </a:solidFill>
                <a:latin typeface="Calibri"/>
                <a:ea typeface="Calibri"/>
                <a:cs typeface="Calibri"/>
                <a:sym typeface="Calibri"/>
              </a:rPr>
              <a:t>“Today</a:t>
            </a:r>
            <a:r>
              <a:rPr b="1" i="0" lang="es-ES" sz="4995" u="none" cap="none" strike="noStrike">
                <a:solidFill>
                  <a:srgbClr val="FD0100"/>
                </a:solidFill>
                <a:latin typeface="Calibri"/>
                <a:ea typeface="Calibri"/>
                <a:cs typeface="Calibri"/>
                <a:sym typeface="Calibri"/>
              </a:rPr>
              <a:t> I’m going to talk about... “</a:t>
            </a:r>
            <a:endParaRPr b="1" i="0" sz="4995" u="none" cap="none" strike="noStrike">
              <a:solidFill>
                <a:srgbClr val="FD01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19"/>
          <p:cNvSpPr txBox="1"/>
          <p:nvPr/>
        </p:nvSpPr>
        <p:spPr>
          <a:xfrm>
            <a:off x="0" y="285728"/>
            <a:ext cx="9144000" cy="8477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</a:pPr>
            <a:r>
              <a:rPr b="1" lang="es-ES" sz="540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b="1" i="0" lang="es-ES" sz="54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. Tell</a:t>
            </a:r>
            <a:r>
              <a:rPr b="1" i="0" lang="es-ES" sz="54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 a Story</a:t>
            </a:r>
            <a:endParaRPr b="1" i="0" sz="5400" u="none" cap="none" strike="noStrike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descr="Imagen relacionada" id="134" name="Google Shape;134;p19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nodogpoo.png" id="135" name="Google Shape;135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14612" y="2571744"/>
            <a:ext cx="3450167" cy="34501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3E454E"/>
            </a:gs>
            <a:gs pos="50000">
              <a:srgbClr val="BFCFEC"/>
            </a:gs>
            <a:gs pos="100000">
              <a:srgbClr val="E0E8F4"/>
            </a:gs>
          </a:gsLst>
          <a:lin ang="13500000" scaled="0"/>
        </a:gradFill>
      </p:bgPr>
    </p:bg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0"/>
          <p:cNvSpPr txBox="1"/>
          <p:nvPr/>
        </p:nvSpPr>
        <p:spPr>
          <a:xfrm>
            <a:off x="0" y="1000108"/>
            <a:ext cx="9144000" cy="9286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</a:pPr>
            <a:r>
              <a:rPr b="1" lang="es-ES" sz="540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i.</a:t>
            </a:r>
            <a:r>
              <a:rPr b="1" i="0" lang="es-ES" sz="54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 Set a time frame:</a:t>
            </a:r>
            <a:endParaRPr/>
          </a:p>
        </p:txBody>
      </p:sp>
      <p:sp>
        <p:nvSpPr>
          <p:cNvPr id="141" name="Google Shape;141;p20"/>
          <p:cNvSpPr txBox="1"/>
          <p:nvPr/>
        </p:nvSpPr>
        <p:spPr>
          <a:xfrm>
            <a:off x="0" y="142852"/>
            <a:ext cx="9144000" cy="8477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</a:pPr>
            <a:r>
              <a:rPr b="1" lang="es-ES" sz="540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b="1" i="0" lang="es-ES" sz="54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. Tell</a:t>
            </a:r>
            <a:r>
              <a:rPr b="1" i="0" lang="es-ES" sz="54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 a Story</a:t>
            </a:r>
            <a:endParaRPr b="1" i="0" sz="5400" u="none" cap="none" strike="noStrike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20"/>
          <p:cNvSpPr txBox="1"/>
          <p:nvPr/>
        </p:nvSpPr>
        <p:spPr>
          <a:xfrm>
            <a:off x="1000100" y="3536158"/>
            <a:ext cx="8143900" cy="9286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3200"/>
              <a:buFont typeface="Arial"/>
              <a:buNone/>
            </a:pPr>
            <a:r>
              <a:rPr b="1" i="0" lang="es-ES" sz="3200" u="none" cap="none" strike="noStrike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“We thought</a:t>
            </a:r>
            <a:r>
              <a:rPr b="1" i="0" lang="es-ES" sz="3200" u="none" cap="none" strike="noStrike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 it would be interesting to find out what people think about this.”</a:t>
            </a:r>
            <a:endParaRPr b="1" i="0" sz="3200" u="none" cap="none" strike="noStrike">
              <a:solidFill>
                <a:srgbClr val="00B05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20"/>
          <p:cNvSpPr txBox="1"/>
          <p:nvPr/>
        </p:nvSpPr>
        <p:spPr>
          <a:xfrm>
            <a:off x="857224" y="1845458"/>
            <a:ext cx="8286776" cy="9286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3375"/>
              <a:buFont typeface="Arial"/>
              <a:buNone/>
            </a:pPr>
            <a:r>
              <a:rPr b="1" lang="es-ES" sz="3375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“Hi. About 3 weeks ago, Marta, Javi and I decided to do a survey about music.”</a:t>
            </a:r>
            <a:endParaRPr b="1" i="0" sz="3375" u="none" cap="none" strike="noStrike">
              <a:solidFill>
                <a:srgbClr val="00B05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20"/>
          <p:cNvSpPr txBox="1"/>
          <p:nvPr/>
        </p:nvSpPr>
        <p:spPr>
          <a:xfrm>
            <a:off x="1071538" y="5929330"/>
            <a:ext cx="8072462" cy="7143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3600"/>
              <a:buFont typeface="Arial"/>
              <a:buNone/>
            </a:pPr>
            <a:r>
              <a:rPr b="1" lang="es-ES" sz="360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“We had a great time!”</a:t>
            </a:r>
            <a:endParaRPr b="1" i="0" sz="3600" u="none" cap="none" strike="noStrike">
              <a:solidFill>
                <a:srgbClr val="00B05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20"/>
          <p:cNvSpPr txBox="1"/>
          <p:nvPr/>
        </p:nvSpPr>
        <p:spPr>
          <a:xfrm>
            <a:off x="0" y="2690808"/>
            <a:ext cx="9144000" cy="9286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</a:pPr>
            <a:r>
              <a:rPr b="1" lang="es-ES" sz="540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ii.</a:t>
            </a:r>
            <a:r>
              <a:rPr b="1" i="0" lang="es-ES" sz="54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 Explain your thinking:</a:t>
            </a:r>
            <a:endParaRPr/>
          </a:p>
        </p:txBody>
      </p:sp>
      <p:sp>
        <p:nvSpPr>
          <p:cNvPr id="146" name="Google Shape;146;p20"/>
          <p:cNvSpPr txBox="1"/>
          <p:nvPr/>
        </p:nvSpPr>
        <p:spPr>
          <a:xfrm>
            <a:off x="0" y="4381508"/>
            <a:ext cx="9144000" cy="9286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</a:pPr>
            <a:r>
              <a:rPr b="1" lang="es-ES" sz="540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iii.</a:t>
            </a:r>
            <a:r>
              <a:rPr b="1" i="0" lang="es-ES" sz="54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 Share your experiences:</a:t>
            </a:r>
            <a:endParaRPr/>
          </a:p>
        </p:txBody>
      </p:sp>
      <p:sp>
        <p:nvSpPr>
          <p:cNvPr id="147" name="Google Shape;147;p20"/>
          <p:cNvSpPr txBox="1"/>
          <p:nvPr/>
        </p:nvSpPr>
        <p:spPr>
          <a:xfrm>
            <a:off x="1071538" y="5226858"/>
            <a:ext cx="8072462" cy="7858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3600"/>
              <a:buFont typeface="Arial"/>
              <a:buNone/>
            </a:pPr>
            <a:r>
              <a:rPr b="1" i="0" lang="es-ES" sz="3600" u="none" cap="none" strike="noStrike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“One</a:t>
            </a:r>
            <a:r>
              <a:rPr b="1" i="0" lang="es-ES" sz="3600" u="none" cap="none" strike="noStrike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 guy was really rude.”</a:t>
            </a:r>
            <a:endParaRPr b="1" i="0" sz="3600" u="none" cap="none" strike="noStrike">
              <a:solidFill>
                <a:srgbClr val="00B05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3E454E"/>
            </a:gs>
            <a:gs pos="50000">
              <a:srgbClr val="BFCFEC"/>
            </a:gs>
            <a:gs pos="100000">
              <a:srgbClr val="E0E8F4"/>
            </a:gs>
          </a:gsLst>
          <a:lin ang="13500000" scaled="0"/>
        </a:gradFill>
      </p:bgPr>
    </p:bg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1"/>
          <p:cNvSpPr/>
          <p:nvPr/>
        </p:nvSpPr>
        <p:spPr>
          <a:xfrm>
            <a:off x="357158" y="1285860"/>
            <a:ext cx="8786842" cy="5214974"/>
          </a:xfrm>
          <a:prstGeom prst="rect">
            <a:avLst/>
          </a:prstGeom>
          <a:solidFill>
            <a:srgbClr val="7F7F7F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21"/>
          <p:cNvSpPr txBox="1"/>
          <p:nvPr/>
        </p:nvSpPr>
        <p:spPr>
          <a:xfrm>
            <a:off x="0" y="285728"/>
            <a:ext cx="9144000" cy="8477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</a:pPr>
            <a:r>
              <a:rPr b="1" lang="es-ES" sz="540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b="1" i="0" lang="es-ES" sz="54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b="1" lang="es-ES" sz="540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REHEARSE</a:t>
            </a:r>
            <a:endParaRPr b="1" i="0" sz="5400" u="none" cap="none" strike="noStrike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21"/>
          <p:cNvSpPr txBox="1"/>
          <p:nvPr/>
        </p:nvSpPr>
        <p:spPr>
          <a:xfrm>
            <a:off x="714348" y="1357298"/>
            <a:ext cx="8429652" cy="9286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4440"/>
              <a:buFont typeface="Arial"/>
              <a:buNone/>
            </a:pPr>
            <a:r>
              <a:rPr b="1" i="0" lang="es-ES" sz="444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i. </a:t>
            </a:r>
            <a:r>
              <a:rPr b="1" lang="es-ES" sz="444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Know all your information well</a:t>
            </a:r>
            <a:endParaRPr b="1" i="0" sz="4440" u="none" cap="none" strike="noStrike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21"/>
          <p:cNvSpPr txBox="1"/>
          <p:nvPr/>
        </p:nvSpPr>
        <p:spPr>
          <a:xfrm>
            <a:off x="571472" y="2185979"/>
            <a:ext cx="8572528" cy="9286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4080"/>
              <a:buFont typeface="Arial"/>
              <a:buNone/>
            </a:pPr>
            <a:r>
              <a:rPr b="1" i="0" lang="es-ES" sz="408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ii. </a:t>
            </a:r>
            <a:r>
              <a:rPr b="1" lang="es-ES" sz="408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Pretend you are speaking to a friend</a:t>
            </a:r>
            <a:endParaRPr b="1" i="0" sz="4080" u="none" cap="none" strike="noStrike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21"/>
          <p:cNvSpPr txBox="1"/>
          <p:nvPr/>
        </p:nvSpPr>
        <p:spPr>
          <a:xfrm>
            <a:off x="500034" y="3014660"/>
            <a:ext cx="8643966" cy="9286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</a:pPr>
            <a:r>
              <a:rPr b="1" lang="es-ES" sz="480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iii. Don’t memorize. THINK!!!</a:t>
            </a:r>
            <a:endParaRPr b="1" i="0" sz="4800" u="none" cap="none" strike="noStrike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21"/>
          <p:cNvSpPr txBox="1"/>
          <p:nvPr/>
        </p:nvSpPr>
        <p:spPr>
          <a:xfrm>
            <a:off x="500034" y="4786322"/>
            <a:ext cx="8643966" cy="6858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</a:pPr>
            <a:r>
              <a:rPr b="1" lang="es-ES" sz="320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v.  Interact with team members and the audience.</a:t>
            </a:r>
            <a:endParaRPr b="1" i="0" sz="3200" u="none" cap="none" strike="noStrike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21"/>
          <p:cNvSpPr txBox="1"/>
          <p:nvPr/>
        </p:nvSpPr>
        <p:spPr>
          <a:xfrm>
            <a:off x="500034" y="5500702"/>
            <a:ext cx="8643966" cy="9286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</a:pPr>
            <a:r>
              <a:rPr b="1" lang="es-ES" sz="480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vi. Be enthusiastic! It’s infectious.</a:t>
            </a:r>
            <a:endParaRPr b="1" i="0" sz="4800" u="none" cap="none" strike="noStrike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21"/>
          <p:cNvSpPr txBox="1"/>
          <p:nvPr/>
        </p:nvSpPr>
        <p:spPr>
          <a:xfrm>
            <a:off x="500034" y="3843341"/>
            <a:ext cx="8643966" cy="9286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</a:pPr>
            <a:r>
              <a:rPr b="1" lang="es-ES" sz="480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iv.  Practise in front of a mirror.</a:t>
            </a:r>
            <a:endParaRPr b="1" i="0" sz="4800" u="none" cap="none" strike="noStrike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