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8" r:id="rId10"/>
    <p:sldId id="260" r:id="rId11"/>
    <p:sldId id="269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1B7951F-CF18-424A-8BFC-3525C0B4FE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141" y="2565796"/>
            <a:ext cx="2695904" cy="36569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0" y="428604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latin typeface="Arial Black" pitchFamily="34" charset="0"/>
              </a:rPr>
              <a:t>THE HOT SEAT</a:t>
            </a:r>
            <a:endParaRPr lang="es-ES" sz="2800" dirty="0">
              <a:latin typeface="Arial Black" pitchFamily="34" charset="0"/>
            </a:endParaRPr>
          </a:p>
          <a:p>
            <a:pPr algn="ctr"/>
            <a:r>
              <a:rPr lang="es-ES" sz="2800" dirty="0">
                <a:latin typeface="Arial Black" pitchFamily="34" charset="0"/>
              </a:rPr>
              <a:t>OR</a:t>
            </a:r>
          </a:p>
          <a:p>
            <a:pPr algn="ctr"/>
            <a:r>
              <a:rPr lang="es-ES" sz="4800" dirty="0">
                <a:latin typeface="Arial Black" pitchFamily="34" charset="0"/>
              </a:rPr>
              <a:t>20 QUESTIONS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5955" y="3424772"/>
            <a:ext cx="84079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err="1">
                <a:latin typeface="Arial Black" pitchFamily="34" charset="0"/>
              </a:rPr>
              <a:t>for</a:t>
            </a:r>
            <a:r>
              <a:rPr lang="es-ES" sz="4800" dirty="0">
                <a:latin typeface="Arial Black" pitchFamily="34" charset="0"/>
              </a:rPr>
              <a:t> </a:t>
            </a:r>
          </a:p>
          <a:p>
            <a:pPr algn="ctr"/>
            <a:r>
              <a:rPr lang="es-ES" sz="7200" dirty="0">
                <a:latin typeface="Arial Black" pitchFamily="34" charset="0"/>
              </a:rPr>
              <a:t>Wild </a:t>
            </a:r>
            <a:r>
              <a:rPr lang="es-ES" sz="7200" dirty="0" err="1">
                <a:latin typeface="Arial Black" pitchFamily="34" charset="0"/>
              </a:rPr>
              <a:t>Animals</a:t>
            </a:r>
            <a:endParaRPr lang="es-ES" sz="7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16551" y="2285992"/>
            <a:ext cx="35410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climb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-122191" y="2428868"/>
            <a:ext cx="9266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>
                <a:latin typeface="Arial Black" pitchFamily="34" charset="0"/>
              </a:rPr>
              <a:t>dive</a:t>
            </a:r>
            <a:endParaRPr lang="es-ES" sz="7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55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250030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>
                <a:latin typeface="Arial Black" pitchFamily="34" charset="0"/>
              </a:rPr>
              <a:t>fly</a:t>
            </a:r>
            <a:endParaRPr lang="es-ES" sz="8000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6642556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latin typeface="Arial Black" pitchFamily="34" charset="0"/>
              </a:rPr>
              <a:t>END FOR 2 PRIMARY</a:t>
            </a:r>
            <a:endParaRPr lang="es-ES" sz="11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64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85156" y="2204864"/>
            <a:ext cx="59736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 err="1">
                <a:latin typeface="Arial Black" pitchFamily="34" charset="0"/>
              </a:rPr>
              <a:t>crocodile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50030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elephant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>
                <a:latin typeface="Arial Black" pitchFamily="34" charset="0"/>
              </a:rPr>
              <a:t>flamingo</a:t>
            </a:r>
            <a:endParaRPr lang="es-ES" sz="9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" y="242886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giraffe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21455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lion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14311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monkey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" y="250030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>
                <a:latin typeface="Arial Black" pitchFamily="34" charset="0"/>
              </a:rPr>
              <a:t>ostrich</a:t>
            </a:r>
            <a:endParaRPr lang="es-ES" sz="8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250030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>
                <a:latin typeface="Arial Black" pitchFamily="34" charset="0"/>
              </a:rPr>
              <a:t>penguin</a:t>
            </a:r>
            <a:endParaRPr lang="es-ES" sz="8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46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Presentación en pantalla (4:3)</PresentationFormat>
  <Paragraphs>17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Maria Jose Sanchez Coll</cp:lastModifiedBy>
  <cp:revision>20</cp:revision>
  <dcterms:created xsi:type="dcterms:W3CDTF">2018-05-13T07:32:45Z</dcterms:created>
  <dcterms:modified xsi:type="dcterms:W3CDTF">2018-11-06T06:40:25Z</dcterms:modified>
</cp:coreProperties>
</file>