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8" r:id="rId10"/>
    <p:sldId id="260" r:id="rId11"/>
    <p:sldId id="269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428604"/>
            <a:ext cx="9144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latin typeface="Arial Black" pitchFamily="34" charset="0"/>
              </a:rPr>
              <a:t>THE HOT SEAT</a:t>
            </a:r>
          </a:p>
          <a:p>
            <a:pPr algn="ctr"/>
            <a:r>
              <a:rPr lang="es-ES" sz="2800" dirty="0">
                <a:latin typeface="Arial Black" pitchFamily="34" charset="0"/>
              </a:rPr>
              <a:t>OR </a:t>
            </a:r>
          </a:p>
          <a:p>
            <a:pPr algn="ctr"/>
            <a:r>
              <a:rPr lang="es-ES" sz="4800" dirty="0">
                <a:latin typeface="Arial Black" pitchFamily="34" charset="0"/>
              </a:rPr>
              <a:t>20 QUESTIONS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0" y="242886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 err="1">
                <a:latin typeface="Arial Black" pitchFamily="34" charset="0"/>
              </a:rPr>
              <a:t>for</a:t>
            </a:r>
            <a:r>
              <a:rPr lang="es-ES" sz="4800" dirty="0">
                <a:latin typeface="Arial Black" pitchFamily="34" charset="0"/>
              </a:rPr>
              <a:t> </a:t>
            </a:r>
          </a:p>
          <a:p>
            <a:pPr algn="ctr"/>
            <a:r>
              <a:rPr lang="es-ES" sz="7200">
                <a:latin typeface="Arial Black" pitchFamily="34" charset="0"/>
              </a:rPr>
              <a:t>My Town</a:t>
            </a:r>
            <a:endParaRPr lang="es-ES" sz="7200" dirty="0">
              <a:latin typeface="Arial Black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B344893-5B8F-493B-82D0-BC28833DA0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293" y="2564904"/>
            <a:ext cx="3058707" cy="41490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616551" y="2285992"/>
            <a:ext cx="421615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 dirty="0" err="1">
                <a:latin typeface="Arial Black" pitchFamily="34" charset="0"/>
              </a:rPr>
              <a:t>library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-122191" y="2428868"/>
            <a:ext cx="9266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>
                <a:latin typeface="Arial Black" pitchFamily="34" charset="0"/>
              </a:rPr>
              <a:t>shopping centre</a:t>
            </a:r>
            <a:endParaRPr lang="es-ES" sz="7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55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250030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>
                <a:latin typeface="Arial Black" pitchFamily="34" charset="0"/>
              </a:rPr>
              <a:t>park</a:t>
            </a:r>
            <a:endParaRPr lang="es-ES" sz="8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864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40428" y="2214554"/>
            <a:ext cx="9384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>
                <a:latin typeface="Arial Black" pitchFamily="34" charset="0"/>
              </a:rPr>
              <a:t>railway station</a:t>
            </a:r>
            <a:endParaRPr lang="es-ES" sz="8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14311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600">
                <a:latin typeface="Arial Black" pitchFamily="34" charset="0"/>
              </a:rPr>
              <a:t>town hall</a:t>
            </a:r>
            <a:endParaRPr lang="es-ES" sz="9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" y="2643182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police station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54992" y="2071678"/>
            <a:ext cx="470192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cinema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500306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funfair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2859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600">
                <a:latin typeface="Arial Black" pitchFamily="34" charset="0"/>
              </a:rPr>
              <a:t>school</a:t>
            </a:r>
            <a:endParaRPr lang="es-ES" sz="9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" y="2428868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sports centre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21455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square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2143116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supermarket</a:t>
            </a:r>
            <a:endParaRPr lang="es-ES" sz="8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" y="250030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>
                <a:latin typeface="Arial Black" pitchFamily="34" charset="0"/>
              </a:rPr>
              <a:t>swimming pool</a:t>
            </a:r>
            <a:endParaRPr lang="es-ES" sz="8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2500306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8000">
                <a:latin typeface="Arial Black" pitchFamily="34" charset="0"/>
              </a:rPr>
              <a:t>theatre</a:t>
            </a:r>
            <a:endParaRPr lang="es-ES" sz="8000" dirty="0">
              <a:latin typeface="Arial Black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6642556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>
                <a:latin typeface="Arial Black" pitchFamily="34" charset="0"/>
              </a:rPr>
              <a:t>END FOR 2 PRIMARY</a:t>
            </a:r>
            <a:endParaRPr lang="es-ES" sz="11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546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Presentación en pantalla (4:3)</PresentationFormat>
  <Paragraphs>20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Maria Jose Sanchez Coll</cp:lastModifiedBy>
  <cp:revision>13</cp:revision>
  <dcterms:created xsi:type="dcterms:W3CDTF">2018-05-13T07:32:45Z</dcterms:created>
  <dcterms:modified xsi:type="dcterms:W3CDTF">2018-11-06T14:56:02Z</dcterms:modified>
</cp:coreProperties>
</file>