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527740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dirty="0">
                <a:latin typeface="Arial Black" pitchFamily="34" charset="0"/>
              </a:rPr>
              <a:t>THE HOT SEAT</a:t>
            </a:r>
          </a:p>
          <a:p>
            <a:pPr algn="ctr"/>
            <a:r>
              <a:rPr lang="es-ES" sz="2800" dirty="0">
                <a:latin typeface="Arial Black" pitchFamily="34" charset="0"/>
              </a:rPr>
              <a:t>OR </a:t>
            </a:r>
          </a:p>
          <a:p>
            <a:pPr algn="ctr"/>
            <a:r>
              <a:rPr lang="es-ES" sz="4800" dirty="0">
                <a:latin typeface="Arial Black" pitchFamily="34" charset="0"/>
              </a:rPr>
              <a:t>20 QUESTIONS</a:t>
            </a:r>
          </a:p>
        </p:txBody>
      </p:sp>
      <p:pic>
        <p:nvPicPr>
          <p:cNvPr id="11266" name="Picture 2" descr="Resultado de imagen para the hot seat"/>
          <p:cNvPicPr>
            <a:picLocks noChangeAspect="1" noChangeArrowheads="1"/>
          </p:cNvPicPr>
          <p:nvPr/>
        </p:nvPicPr>
        <p:blipFill>
          <a:blip r:embed="rId2"/>
          <a:srcRect l="15234" t="13281" b="10547"/>
          <a:stretch>
            <a:fillRect/>
          </a:stretch>
        </p:blipFill>
        <p:spPr bwMode="auto">
          <a:xfrm>
            <a:off x="5286348" y="3000372"/>
            <a:ext cx="3857652" cy="346658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555776" y="2780928"/>
            <a:ext cx="36057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 dirty="0" err="1">
                <a:latin typeface="Arial Black" pitchFamily="34" charset="0"/>
              </a:rPr>
              <a:t>for</a:t>
            </a:r>
            <a:r>
              <a:rPr lang="es-ES" sz="4800" dirty="0">
                <a:latin typeface="Arial Black" pitchFamily="34" charset="0"/>
              </a:rPr>
              <a:t> </a:t>
            </a:r>
          </a:p>
          <a:p>
            <a:pPr algn="ctr"/>
            <a:r>
              <a:rPr lang="es-ES" sz="7200" dirty="0" err="1">
                <a:latin typeface="Arial Black" pitchFamily="34" charset="0"/>
              </a:rPr>
              <a:t>School</a:t>
            </a:r>
            <a:endParaRPr lang="es-ES" sz="7200" dirty="0">
              <a:latin typeface="Arial Black" pitchFamily="34" charset="0"/>
            </a:endParaRPr>
          </a:p>
          <a:p>
            <a:pPr algn="ctr"/>
            <a:r>
              <a:rPr lang="es-ES" sz="7200" dirty="0" err="1">
                <a:latin typeface="Arial Black" pitchFamily="34" charset="0"/>
              </a:rPr>
              <a:t>Words</a:t>
            </a:r>
            <a:endParaRPr lang="es-ES" sz="7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91647" y="2500306"/>
            <a:ext cx="45752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 dirty="0" err="1">
                <a:latin typeface="Arial Black" pitchFamily="34" charset="0"/>
              </a:rPr>
              <a:t>science</a:t>
            </a:r>
            <a:endParaRPr lang="es-ES" sz="8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4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05410" y="2500306"/>
            <a:ext cx="3547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 dirty="0">
                <a:latin typeface="Arial Black" pitchFamily="34" charset="0"/>
              </a:rPr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263215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010899" y="2500306"/>
            <a:ext cx="3736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 dirty="0">
                <a:latin typeface="Arial Black" pitchFamily="34" charset="0"/>
              </a:rPr>
              <a:t>drama</a:t>
            </a:r>
          </a:p>
        </p:txBody>
      </p:sp>
    </p:spTree>
    <p:extLst>
      <p:ext uri="{BB962C8B-B14F-4D97-AF65-F5344CB8AC3E}">
        <p14:creationId xmlns:p14="http://schemas.microsoft.com/office/powerpoint/2010/main" val="172386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42917" y="2214554"/>
            <a:ext cx="47097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>
                <a:latin typeface="Arial Black" pitchFamily="34" charset="0"/>
              </a:rPr>
              <a:t>English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10245" y="2143116"/>
            <a:ext cx="4904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9600" dirty="0" err="1">
                <a:latin typeface="Arial Black" pitchFamily="34" charset="0"/>
              </a:rPr>
              <a:t>history</a:t>
            </a:r>
            <a:endParaRPr lang="es-ES" sz="9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59229" y="2643182"/>
            <a:ext cx="23166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>
                <a:latin typeface="Arial Black" pitchFamily="34" charset="0"/>
              </a:rPr>
              <a:t>ICT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4992" y="2071678"/>
            <a:ext cx="52052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>
                <a:latin typeface="Arial Black" pitchFamily="34" charset="0"/>
              </a:rPr>
              <a:t>canteen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87890" y="2500306"/>
            <a:ext cx="65696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classroom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85903" y="2285992"/>
            <a:ext cx="30093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9600" dirty="0" err="1">
                <a:latin typeface="Arial Black" pitchFamily="34" charset="0"/>
              </a:rPr>
              <a:t>gym</a:t>
            </a:r>
            <a:endParaRPr lang="es-ES" sz="9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16551" y="2285992"/>
            <a:ext cx="42161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library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57305" y="2428868"/>
            <a:ext cx="70616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playground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23386" y="2214554"/>
            <a:ext cx="66986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geography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79934" y="2143116"/>
            <a:ext cx="18133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>
                <a:latin typeface="Arial Black" pitchFamily="34" charset="0"/>
              </a:rPr>
              <a:t>PE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057254" y="2500306"/>
            <a:ext cx="36440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000" dirty="0" err="1">
                <a:latin typeface="Arial Black" pitchFamily="34" charset="0"/>
              </a:rPr>
              <a:t>maths</a:t>
            </a:r>
            <a:endParaRPr lang="es-ES" sz="8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Presentación en pantalla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9</cp:revision>
  <dcterms:created xsi:type="dcterms:W3CDTF">2018-05-13T07:32:45Z</dcterms:created>
  <dcterms:modified xsi:type="dcterms:W3CDTF">2018-10-02T05:03:57Z</dcterms:modified>
</cp:coreProperties>
</file>