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00232" y="428604"/>
            <a:ext cx="527740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 dirty="0">
                <a:latin typeface="Arial Black" pitchFamily="34" charset="0"/>
              </a:rPr>
              <a:t>THE HOT SEAT</a:t>
            </a:r>
          </a:p>
          <a:p>
            <a:pPr algn="ctr"/>
            <a:r>
              <a:rPr lang="es-ES" sz="2800" dirty="0">
                <a:latin typeface="Arial Black" pitchFamily="34" charset="0"/>
              </a:rPr>
              <a:t>OR </a:t>
            </a:r>
          </a:p>
          <a:p>
            <a:pPr algn="ctr"/>
            <a:r>
              <a:rPr lang="es-ES" sz="4800" dirty="0">
                <a:latin typeface="Arial Black" pitchFamily="34" charset="0"/>
              </a:rPr>
              <a:t>20 QUESTIONS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2794671"/>
            <a:ext cx="429739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 dirty="0" err="1">
                <a:latin typeface="Arial Black" pitchFamily="34" charset="0"/>
              </a:rPr>
              <a:t>for</a:t>
            </a:r>
            <a:r>
              <a:rPr lang="es-ES" sz="4800" dirty="0">
                <a:latin typeface="Arial Black" pitchFamily="34" charset="0"/>
              </a:rPr>
              <a:t> </a:t>
            </a:r>
          </a:p>
          <a:p>
            <a:pPr algn="ctr"/>
            <a:r>
              <a:rPr lang="es-ES" sz="7200" dirty="0">
                <a:latin typeface="Arial Black" pitchFamily="34" charset="0"/>
              </a:rPr>
              <a:t>Hobbies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27C0CD3-21AD-4CD9-9380-81C7455F31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893" y="2347771"/>
            <a:ext cx="2995492" cy="40633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52576" y="2071678"/>
            <a:ext cx="60101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dirty="0">
                <a:latin typeface="Arial Black" pitchFamily="34" charset="0"/>
              </a:rPr>
              <a:t>do </a:t>
            </a:r>
            <a:r>
              <a:rPr lang="es-ES" sz="8800" dirty="0" err="1">
                <a:latin typeface="Arial Black" pitchFamily="34" charset="0"/>
              </a:rPr>
              <a:t>sports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60707" y="2500306"/>
            <a:ext cx="80240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600" spc="-150" dirty="0" err="1">
                <a:latin typeface="Arial Black" pitchFamily="34" charset="0"/>
              </a:rPr>
              <a:t>go</a:t>
            </a:r>
            <a:r>
              <a:rPr lang="es-ES" sz="6600" spc="-150" dirty="0">
                <a:latin typeface="Arial Black" pitchFamily="34" charset="0"/>
              </a:rPr>
              <a:t> </a:t>
            </a:r>
            <a:r>
              <a:rPr lang="es-ES" sz="6600" spc="-150" dirty="0" err="1">
                <a:latin typeface="Arial Black" pitchFamily="34" charset="0"/>
              </a:rPr>
              <a:t>on</a:t>
            </a:r>
            <a:r>
              <a:rPr lang="es-ES" sz="6600" spc="-150" dirty="0">
                <a:latin typeface="Arial Black" pitchFamily="34" charset="0"/>
              </a:rPr>
              <a:t> </a:t>
            </a:r>
            <a:r>
              <a:rPr lang="es-ES" sz="6600" spc="-150" dirty="0" err="1">
                <a:latin typeface="Arial Black" pitchFamily="34" charset="0"/>
              </a:rPr>
              <a:t>excursions</a:t>
            </a:r>
            <a:r>
              <a:rPr lang="es-ES" sz="6600" spc="-150" dirty="0"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3634" y="2285992"/>
            <a:ext cx="7673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7200" dirty="0">
                <a:latin typeface="Arial Black" pitchFamily="34" charset="0"/>
              </a:rPr>
              <a:t>listen </a:t>
            </a:r>
            <a:r>
              <a:rPr lang="es-ES" sz="7200" dirty="0" err="1">
                <a:latin typeface="Arial Black" pitchFamily="34" charset="0"/>
              </a:rPr>
              <a:t>to</a:t>
            </a:r>
            <a:r>
              <a:rPr lang="es-ES" sz="7200" dirty="0">
                <a:latin typeface="Arial Black" pitchFamily="34" charset="0"/>
              </a:rPr>
              <a:t> music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05839" y="2285992"/>
            <a:ext cx="66375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600" dirty="0" err="1">
                <a:latin typeface="Arial Black" pitchFamily="34" charset="0"/>
              </a:rPr>
              <a:t>paint</a:t>
            </a:r>
            <a:r>
              <a:rPr lang="es-ES" sz="6600" dirty="0">
                <a:latin typeface="Arial Black" pitchFamily="34" charset="0"/>
              </a:rPr>
              <a:t> </a:t>
            </a:r>
            <a:r>
              <a:rPr lang="es-ES" sz="6600" dirty="0" err="1">
                <a:latin typeface="Arial Black" pitchFamily="34" charset="0"/>
              </a:rPr>
              <a:t>pictures</a:t>
            </a:r>
            <a:endParaRPr lang="es-ES" sz="6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45037" y="2428868"/>
            <a:ext cx="748621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dirty="0" err="1">
                <a:latin typeface="Arial Black" pitchFamily="34" charset="0"/>
              </a:rPr>
              <a:t>take</a:t>
            </a:r>
            <a:r>
              <a:rPr lang="es-ES" sz="8800" dirty="0">
                <a:latin typeface="Arial Black" pitchFamily="34" charset="0"/>
              </a:rPr>
              <a:t> </a:t>
            </a:r>
            <a:r>
              <a:rPr lang="es-ES" sz="8800" dirty="0" err="1">
                <a:latin typeface="Arial Black" pitchFamily="34" charset="0"/>
              </a:rPr>
              <a:t>photos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01697" y="2214554"/>
            <a:ext cx="73420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dirty="0" err="1">
                <a:latin typeface="Arial Black" pitchFamily="34" charset="0"/>
              </a:rPr>
              <a:t>watch</a:t>
            </a:r>
            <a:r>
              <a:rPr lang="es-ES" sz="8800" dirty="0">
                <a:latin typeface="Arial Black" pitchFamily="34" charset="0"/>
              </a:rPr>
              <a:t> films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81281" y="2143116"/>
            <a:ext cx="72106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dirty="0" err="1">
                <a:latin typeface="Arial Black" pitchFamily="34" charset="0"/>
              </a:rPr>
              <a:t>play</a:t>
            </a:r>
            <a:r>
              <a:rPr lang="es-ES" sz="8800" dirty="0">
                <a:latin typeface="Arial Black" pitchFamily="34" charset="0"/>
              </a:rPr>
              <a:t> </a:t>
            </a:r>
            <a:r>
              <a:rPr lang="es-ES" sz="8800" dirty="0" err="1">
                <a:latin typeface="Arial Black" pitchFamily="34" charset="0"/>
              </a:rPr>
              <a:t>games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10342" y="2564904"/>
            <a:ext cx="67233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6000" dirty="0">
                <a:latin typeface="Arial Black" pitchFamily="34" charset="0"/>
              </a:rPr>
              <a:t>use a </a:t>
            </a:r>
            <a:r>
              <a:rPr lang="es-ES" sz="6000" dirty="0" err="1">
                <a:latin typeface="Arial Black" pitchFamily="34" charset="0"/>
              </a:rPr>
              <a:t>computer</a:t>
            </a:r>
            <a:endParaRPr lang="es-ES" sz="6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Presentación en pantalla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Maria Jose Sanchez Coll</cp:lastModifiedBy>
  <cp:revision>11</cp:revision>
  <dcterms:created xsi:type="dcterms:W3CDTF">2018-05-13T07:32:45Z</dcterms:created>
  <dcterms:modified xsi:type="dcterms:W3CDTF">2018-11-06T14:59:52Z</dcterms:modified>
</cp:coreProperties>
</file>