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5F4BB-5CDB-47C5-954C-756F8FC03AFC}" type="datetimeFigureOut">
              <a:rPr lang="es-ES" smtClean="0"/>
              <a:pPr/>
              <a:t>06/11/2018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7670C-C0FF-4434-BC62-3D5415E771E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000232" y="428604"/>
            <a:ext cx="5277407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800">
                <a:latin typeface="Arial Black" pitchFamily="34" charset="0"/>
              </a:rPr>
              <a:t>THE HOT SEAT</a:t>
            </a:r>
          </a:p>
          <a:p>
            <a:pPr algn="ctr"/>
            <a:r>
              <a:rPr lang="es-ES" sz="2800">
                <a:latin typeface="Arial Black" pitchFamily="34" charset="0"/>
              </a:rPr>
              <a:t>OR </a:t>
            </a:r>
          </a:p>
          <a:p>
            <a:pPr algn="ctr"/>
            <a:r>
              <a:rPr lang="es-ES" sz="4800">
                <a:latin typeface="Arial Black" pitchFamily="34" charset="0"/>
              </a:rPr>
              <a:t>20 QUESTIONS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071538" y="2928934"/>
            <a:ext cx="61345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4800">
                <a:latin typeface="Arial Black" pitchFamily="34" charset="0"/>
              </a:rPr>
              <a:t>for </a:t>
            </a:r>
            <a:r>
              <a:rPr lang="es-ES" sz="7200">
                <a:latin typeface="Arial Black" pitchFamily="34" charset="0"/>
              </a:rPr>
              <a:t>CLOTHES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4B3686D-1677-4E50-BFE5-76A984C7FC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636912"/>
            <a:ext cx="2896513" cy="392906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786050" y="2214554"/>
            <a:ext cx="382348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8800">
                <a:latin typeface="Arial Black" pitchFamily="34" charset="0"/>
              </a:rPr>
              <a:t>shoes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714612" y="2143116"/>
            <a:ext cx="38961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9600">
                <a:latin typeface="Arial Black" pitchFamily="34" charset="0"/>
              </a:rPr>
              <a:t>dress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857488" y="2643182"/>
            <a:ext cx="332014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8800">
                <a:latin typeface="Arial Black" pitchFamily="34" charset="0"/>
              </a:rPr>
              <a:t>scarf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71736" y="2071678"/>
            <a:ext cx="417178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8800">
                <a:latin typeface="Arial Black" pitchFamily="34" charset="0"/>
              </a:rPr>
              <a:t>T-shirt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143240" y="2500306"/>
            <a:ext cx="305897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8800">
                <a:latin typeface="Arial Black" pitchFamily="34" charset="0"/>
              </a:rPr>
              <a:t>skirt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786050" y="2285992"/>
            <a:ext cx="38090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9600">
                <a:latin typeface="Arial Black" pitchFamily="34" charset="0"/>
              </a:rPr>
              <a:t>jeans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500298" y="2285992"/>
            <a:ext cx="444865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8800">
                <a:latin typeface="Arial Black" pitchFamily="34" charset="0"/>
              </a:rPr>
              <a:t>jumper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786050" y="2428868"/>
            <a:ext cx="3804183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8800">
                <a:latin typeface="Arial Black" pitchFamily="34" charset="0"/>
              </a:rPr>
              <a:t>socks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143240" y="2214554"/>
            <a:ext cx="305897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8800">
                <a:latin typeface="Arial Black" pitchFamily="34" charset="0"/>
              </a:rPr>
              <a:t>shirt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00430" y="2143116"/>
            <a:ext cx="217232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8800">
                <a:latin typeface="Arial Black" pitchFamily="34" charset="0"/>
              </a:rPr>
              <a:t>hat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571736" y="2500306"/>
            <a:ext cx="46151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8000">
                <a:latin typeface="Arial Black" pitchFamily="34" charset="0"/>
              </a:rPr>
              <a:t>trainers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Presentación en pantalla (4:3)</PresentationFormat>
  <Paragraphs>15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Arial Black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Maria Jose Sanchez Coll</cp:lastModifiedBy>
  <cp:revision>9</cp:revision>
  <dcterms:created xsi:type="dcterms:W3CDTF">2018-05-13T07:32:45Z</dcterms:created>
  <dcterms:modified xsi:type="dcterms:W3CDTF">2018-11-06T14:51:40Z</dcterms:modified>
</cp:coreProperties>
</file>