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00232" y="428604"/>
            <a:ext cx="527740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THE HOT SEAT</a:t>
            </a:r>
          </a:p>
          <a:p>
            <a:pPr algn="ctr"/>
            <a:r>
              <a:rPr lang="es-ES" sz="2800">
                <a:latin typeface="Arial Black" pitchFamily="34" charset="0"/>
              </a:rPr>
              <a:t>OR </a:t>
            </a:r>
          </a:p>
          <a:p>
            <a:pPr algn="ctr"/>
            <a:r>
              <a:rPr lang="es-ES" sz="4800">
                <a:latin typeface="Arial Black" pitchFamily="34" charset="0"/>
              </a:rPr>
              <a:t>20 QUESTIONS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071538" y="2928934"/>
            <a:ext cx="6134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for </a:t>
            </a:r>
            <a:r>
              <a:rPr lang="es-ES" sz="7200">
                <a:latin typeface="Arial Black" pitchFamily="34" charset="0"/>
              </a:rPr>
              <a:t>CLOTHES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4B3686D-1677-4E50-BFE5-76A984C7FC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636912"/>
            <a:ext cx="2896513" cy="39290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86050" y="2214554"/>
            <a:ext cx="38234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shoes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14612" y="2143116"/>
            <a:ext cx="38961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9600">
                <a:latin typeface="Arial Black" pitchFamily="34" charset="0"/>
              </a:rPr>
              <a:t>dress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488" y="2643182"/>
            <a:ext cx="33201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scarf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71736" y="2071678"/>
            <a:ext cx="41717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T-shirt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43240" y="2500306"/>
            <a:ext cx="30589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skirt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86050" y="2285992"/>
            <a:ext cx="38090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9600">
                <a:latin typeface="Arial Black" pitchFamily="34" charset="0"/>
              </a:rPr>
              <a:t>jeans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00298" y="2285992"/>
            <a:ext cx="44486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jumper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86050" y="2428868"/>
            <a:ext cx="380418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socks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43240" y="2214554"/>
            <a:ext cx="30589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shirt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00430" y="2143116"/>
            <a:ext cx="21723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hat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71736" y="2500306"/>
            <a:ext cx="46151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000">
                <a:latin typeface="Arial Black" pitchFamily="34" charset="0"/>
              </a:rPr>
              <a:t>trainers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Presentación en pantalla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Maria Jose Sanchez Coll</cp:lastModifiedBy>
  <cp:revision>9</cp:revision>
  <dcterms:created xsi:type="dcterms:W3CDTF">2018-05-13T07:32:45Z</dcterms:created>
  <dcterms:modified xsi:type="dcterms:W3CDTF">2018-11-06T14:51:40Z</dcterms:modified>
</cp:coreProperties>
</file>