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F4BB-5CDB-47C5-954C-756F8FC03AFC}" type="datetimeFigureOut">
              <a:rPr lang="es-ES" smtClean="0"/>
              <a:t>07/11/2018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7670C-C0FF-4434-BC62-3D5415E771E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00232" y="428604"/>
            <a:ext cx="527740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THE HOT SEAT</a:t>
            </a:r>
          </a:p>
          <a:p>
            <a:pPr algn="ctr"/>
            <a:r>
              <a:rPr lang="es-ES" sz="2800">
                <a:latin typeface="Arial Black" pitchFamily="34" charset="0"/>
              </a:rPr>
              <a:t>OR </a:t>
            </a:r>
          </a:p>
          <a:p>
            <a:pPr algn="ctr"/>
            <a:r>
              <a:rPr lang="es-ES" sz="4800">
                <a:latin typeface="Arial Black" pitchFamily="34" charset="0"/>
              </a:rPr>
              <a:t>20 QUESTIONS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85720" y="3000372"/>
            <a:ext cx="70561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for SIX FAIRY TALES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A83F544-C59C-4096-AEAA-9E2E741B63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780928"/>
            <a:ext cx="2899454" cy="393305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071802" y="1500174"/>
            <a:ext cx="28520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a queen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928926" y="1428736"/>
            <a:ext cx="38779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an old man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928926" y="1428736"/>
            <a:ext cx="2303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a bear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57224" y="1428736"/>
            <a:ext cx="74230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The Gingerbread Man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928926" y="1571612"/>
            <a:ext cx="37312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Goldilocks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357554" y="1643050"/>
            <a:ext cx="28595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The Fox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928926" y="1928802"/>
            <a:ext cx="39755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The Giraffe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643306" y="2143116"/>
            <a:ext cx="2341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Turnip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868" y="1571612"/>
            <a:ext cx="2100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A pea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357554" y="1643050"/>
            <a:ext cx="23622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A goat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357554" y="1643050"/>
            <a:ext cx="37417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A princess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Presentación en pantalla 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Maria Jose Sanchez Coll</cp:lastModifiedBy>
  <cp:revision>2</cp:revision>
  <dcterms:created xsi:type="dcterms:W3CDTF">2018-05-13T07:32:45Z</dcterms:created>
  <dcterms:modified xsi:type="dcterms:W3CDTF">2018-11-07T06:22:45Z</dcterms:modified>
</cp:coreProperties>
</file>