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DD7-7823-4809-90F3-B65D5ADEDBAB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8356-17E2-41E9-928B-8F4E4A3056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DD7-7823-4809-90F3-B65D5ADEDBAB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8356-17E2-41E9-928B-8F4E4A3056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DD7-7823-4809-90F3-B65D5ADEDBAB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8356-17E2-41E9-928B-8F4E4A3056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DD7-7823-4809-90F3-B65D5ADEDBAB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8356-17E2-41E9-928B-8F4E4A3056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DD7-7823-4809-90F3-B65D5ADEDBAB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8356-17E2-41E9-928B-8F4E4A3056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DD7-7823-4809-90F3-B65D5ADEDBAB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8356-17E2-41E9-928B-8F4E4A3056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DD7-7823-4809-90F3-B65D5ADEDBAB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8356-17E2-41E9-928B-8F4E4A3056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DD7-7823-4809-90F3-B65D5ADEDBAB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8356-17E2-41E9-928B-8F4E4A3056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DD7-7823-4809-90F3-B65D5ADEDBAB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8356-17E2-41E9-928B-8F4E4A3056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DD7-7823-4809-90F3-B65D5ADEDBAB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8356-17E2-41E9-928B-8F4E4A3056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DD7-7823-4809-90F3-B65D5ADEDBAB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8356-17E2-41E9-928B-8F4E4A3056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77DD7-7823-4809-90F3-B65D5ADEDBAB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C8356-17E2-41E9-928B-8F4E4A30560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17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s-ES" sz="3600" smtClean="0">
                <a:solidFill>
                  <a:schemeClr val="bg1"/>
                </a:solidFill>
                <a:latin typeface="Arial Black" pitchFamily="34" charset="0"/>
              </a:rPr>
              <a:t>Speaking English through Drama</a:t>
            </a:r>
            <a:endParaRPr lang="es-ES" sz="36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642918"/>
            <a:ext cx="9144000" cy="1357322"/>
          </a:xfrm>
        </p:spPr>
        <p:txBody>
          <a:bodyPr>
            <a:normAutofit/>
          </a:bodyPr>
          <a:lstStyle/>
          <a:p>
            <a:r>
              <a:rPr lang="es-ES" sz="7200" spc="600" smtClean="0">
                <a:solidFill>
                  <a:srgbClr val="0000CC"/>
                </a:solidFill>
                <a:latin typeface="Arial Black" pitchFamily="34" charset="0"/>
              </a:rPr>
              <a:t>DEVISING</a:t>
            </a:r>
            <a:endParaRPr lang="es-ES" sz="7200" spc="60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0" y="2000240"/>
            <a:ext cx="9144000" cy="8572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54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CREATING A PLAY</a:t>
            </a: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0" y="3000372"/>
            <a:ext cx="9144000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FROM</a:t>
            </a: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0" y="3929066"/>
            <a:ext cx="9144000" cy="8572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5400" b="0" i="0" u="none" strike="noStrike" kern="1200" cap="none" spc="600" normalizeH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IMPROVISATION</a:t>
            </a:r>
            <a:endParaRPr kumimoji="0" lang="es-ES" sz="5400" b="0" i="0" u="none" strike="noStrike" kern="1200" cap="none" spc="600" normalizeH="0" baseline="0" noProof="0" smtClean="0">
              <a:ln>
                <a:noFill/>
              </a:ln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pic>
        <p:nvPicPr>
          <p:cNvPr id="11268" name="Picture 4" descr="Resultado de imagen para improvis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9" y="4786322"/>
            <a:ext cx="2500330" cy="1666470"/>
          </a:xfrm>
          <a:prstGeom prst="rect">
            <a:avLst/>
          </a:prstGeom>
          <a:noFill/>
          <a:ln w="57150">
            <a:solidFill>
              <a:schemeClr val="tx1"/>
            </a:solidFill>
          </a:ln>
          <a:scene3d>
            <a:camera prst="perspectiveHeroicExtremeLeftFacing"/>
            <a:lightRig rig="threePt" dir="t"/>
          </a:scene3d>
        </p:spPr>
      </p:pic>
      <p:pic>
        <p:nvPicPr>
          <p:cNvPr id="11270" name="Picture 6" descr="Resultado de imagen para improvis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48" y="4714884"/>
            <a:ext cx="2679595" cy="1785950"/>
          </a:xfrm>
          <a:prstGeom prst="rect">
            <a:avLst/>
          </a:prstGeom>
          <a:noFill/>
          <a:ln w="57150">
            <a:solidFill>
              <a:schemeClr val="tx1"/>
            </a:solidFill>
          </a:ln>
          <a:scene3d>
            <a:camera prst="perspectiveHeroicExtremeRightFacing"/>
            <a:lightRig rig="threePt" dir="t"/>
          </a:scene3d>
        </p:spPr>
      </p:pic>
      <p:pic>
        <p:nvPicPr>
          <p:cNvPr id="11272" name="Picture 8" descr="Imagen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4572008"/>
            <a:ext cx="2781300" cy="1638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17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s-ES" sz="3600" smtClean="0">
                <a:solidFill>
                  <a:schemeClr val="bg1"/>
                </a:solidFill>
                <a:latin typeface="Arial Black" pitchFamily="34" charset="0"/>
              </a:rPr>
              <a:t>Speaking English through Drama</a:t>
            </a:r>
            <a:endParaRPr lang="es-ES" sz="36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785794"/>
            <a:ext cx="9144000" cy="714380"/>
          </a:xfrm>
        </p:spPr>
        <p:txBody>
          <a:bodyPr>
            <a:normAutofit fontScale="70000" lnSpcReduction="20000"/>
          </a:bodyPr>
          <a:lstStyle/>
          <a:p>
            <a:r>
              <a:rPr lang="es-ES" sz="7200" spc="600" smtClean="0">
                <a:solidFill>
                  <a:srgbClr val="0000CC"/>
                </a:solidFill>
                <a:latin typeface="Arial Black" pitchFamily="34" charset="0"/>
              </a:rPr>
              <a:t>5 Stages of Devising</a:t>
            </a:r>
            <a:endParaRPr lang="es-ES" sz="7200" spc="60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1071538" y="1857364"/>
            <a:ext cx="807246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Stage 1: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Preparation</a:t>
            </a:r>
            <a:endParaRPr kumimoji="0" lang="es-ES" sz="4000" b="0" i="0" u="none" strike="noStrike" kern="1200" cap="none" spc="600" normalizeH="0" baseline="0" noProof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0" name="2 Subtítulo"/>
          <p:cNvSpPr txBox="1">
            <a:spLocks/>
          </p:cNvSpPr>
          <p:nvPr/>
        </p:nvSpPr>
        <p:spPr>
          <a:xfrm>
            <a:off x="1071538" y="2714620"/>
            <a:ext cx="807246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Stage 2: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Generation</a:t>
            </a:r>
            <a:endParaRPr kumimoji="0" lang="es-ES" sz="4000" b="0" i="0" u="none" strike="noStrike" kern="1200" cap="none" spc="600" normalizeH="0" baseline="0" noProof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1071538" y="3571876"/>
            <a:ext cx="807246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Stage 3: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Exploration</a:t>
            </a:r>
            <a:endParaRPr kumimoji="0" lang="es-ES" sz="4000" b="0" i="0" u="none" strike="noStrike" kern="1200" cap="none" spc="600" normalizeH="0" baseline="0" noProof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2" name="2 Subtítulo"/>
          <p:cNvSpPr txBox="1">
            <a:spLocks/>
          </p:cNvSpPr>
          <p:nvPr/>
        </p:nvSpPr>
        <p:spPr>
          <a:xfrm>
            <a:off x="1071538" y="4429132"/>
            <a:ext cx="807246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Stage 4: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Distillation</a:t>
            </a:r>
            <a:endParaRPr kumimoji="0" lang="es-ES" sz="4000" b="0" i="0" u="none" strike="noStrike" kern="1200" cap="none" spc="600" normalizeH="0" baseline="0" noProof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3" name="2 Subtítulo"/>
          <p:cNvSpPr txBox="1">
            <a:spLocks/>
          </p:cNvSpPr>
          <p:nvPr/>
        </p:nvSpPr>
        <p:spPr>
          <a:xfrm>
            <a:off x="1071538" y="5286388"/>
            <a:ext cx="807246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Stage 5: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Presentation</a:t>
            </a:r>
            <a:endParaRPr kumimoji="0" lang="es-ES" sz="4000" b="0" i="0" u="none" strike="noStrike" kern="1200" cap="none" spc="600" normalizeH="0" baseline="0" noProof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Imagen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6500842" y="1428736"/>
            <a:ext cx="2643158" cy="1607922"/>
          </a:xfrm>
          <a:prstGeom prst="rect">
            <a:avLst/>
          </a:prstGeom>
          <a:noFill/>
        </p:spPr>
      </p:pic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5250078"/>
            <a:ext cx="2643158" cy="1607922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17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s-ES" sz="3600" smtClean="0">
                <a:solidFill>
                  <a:schemeClr val="bg1"/>
                </a:solidFill>
                <a:latin typeface="Arial Black" pitchFamily="34" charset="0"/>
              </a:rPr>
              <a:t>Speaking English through Drama</a:t>
            </a:r>
            <a:endParaRPr lang="es-ES" sz="36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357158" y="714356"/>
            <a:ext cx="878684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Stage 1: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Preparation</a:t>
            </a:r>
            <a:endParaRPr kumimoji="0" lang="es-ES" sz="4000" b="0" i="0" u="none" strike="noStrike" kern="1200" cap="none" spc="600" normalizeH="0" baseline="0" noProof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4" name="2 Subtítulo"/>
          <p:cNvSpPr txBox="1">
            <a:spLocks/>
          </p:cNvSpPr>
          <p:nvPr/>
        </p:nvSpPr>
        <p:spPr>
          <a:xfrm>
            <a:off x="357158" y="1643050"/>
            <a:ext cx="878684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This is about </a:t>
            </a: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FUN</a:t>
            </a: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!</a:t>
            </a:r>
            <a:endParaRPr kumimoji="0" lang="es-ES" sz="4000" b="0" i="0" u="none" strike="noStrike" kern="1200" cap="none" spc="600" normalizeH="0" baseline="0" noProof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5" name="2 Subtítulo"/>
          <p:cNvSpPr txBox="1">
            <a:spLocks/>
          </p:cNvSpPr>
          <p:nvPr/>
        </p:nvSpPr>
        <p:spPr>
          <a:xfrm>
            <a:off x="357158" y="2357430"/>
            <a:ext cx="8786842" cy="64294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4000" spc="60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and ...</a:t>
            </a:r>
            <a:endParaRPr kumimoji="0" lang="es-ES" sz="4000" b="0" i="0" u="none" strike="noStrike" kern="1200" cap="none" spc="600" normalizeH="0" baseline="0" noProof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6" name="2 Subtítulo"/>
          <p:cNvSpPr txBox="1">
            <a:spLocks/>
          </p:cNvSpPr>
          <p:nvPr/>
        </p:nvSpPr>
        <p:spPr>
          <a:xfrm>
            <a:off x="357158" y="3214686"/>
            <a:ext cx="8786842" cy="571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300" normalizeH="0" baseline="0" noProof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GETTING TO KNOW EACH OTHER</a:t>
            </a:r>
          </a:p>
        </p:txBody>
      </p:sp>
      <p:sp>
        <p:nvSpPr>
          <p:cNvPr id="17" name="2 Subtítulo"/>
          <p:cNvSpPr txBox="1">
            <a:spLocks/>
          </p:cNvSpPr>
          <p:nvPr/>
        </p:nvSpPr>
        <p:spPr>
          <a:xfrm>
            <a:off x="357158" y="3857628"/>
            <a:ext cx="8786842" cy="71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300" normalizeH="0" baseline="0" noProof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WARMING UP MIND &amp; BODY</a:t>
            </a:r>
          </a:p>
        </p:txBody>
      </p:sp>
      <p:sp>
        <p:nvSpPr>
          <p:cNvPr id="18" name="2 Subtítulo"/>
          <p:cNvSpPr txBox="1">
            <a:spLocks/>
          </p:cNvSpPr>
          <p:nvPr/>
        </p:nvSpPr>
        <p:spPr>
          <a:xfrm>
            <a:off x="357158" y="4833948"/>
            <a:ext cx="8786842" cy="857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300" normalizeH="0" baseline="0" noProof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FINDING A COMMON LANGUAGE</a:t>
            </a:r>
            <a:endParaRPr kumimoji="0" lang="es-ES" sz="4000" b="0" i="0" u="none" strike="noStrike" kern="1200" cap="none" spc="300" normalizeH="0" baseline="0" noProof="0" smtClean="0">
              <a:ln>
                <a:noFill/>
              </a:ln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9" name="2 Subtítulo"/>
          <p:cNvSpPr txBox="1">
            <a:spLocks/>
          </p:cNvSpPr>
          <p:nvPr/>
        </p:nvSpPr>
        <p:spPr>
          <a:xfrm>
            <a:off x="357158" y="5643578"/>
            <a:ext cx="878684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300" normalizeH="0" baseline="0" noProof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SHARING SKILLS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17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s-ES" sz="3600" smtClean="0">
                <a:solidFill>
                  <a:schemeClr val="bg1"/>
                </a:solidFill>
                <a:latin typeface="Arial Black" pitchFamily="34" charset="0"/>
              </a:rPr>
              <a:t>Speaking English through Drama</a:t>
            </a:r>
            <a:endParaRPr lang="es-ES" sz="36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357158" y="714356"/>
            <a:ext cx="878684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Stage 2: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4000" spc="60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Generation</a:t>
            </a:r>
          </a:p>
        </p:txBody>
      </p:sp>
      <p:sp>
        <p:nvSpPr>
          <p:cNvPr id="14" name="2 Subtítulo"/>
          <p:cNvSpPr txBox="1">
            <a:spLocks/>
          </p:cNvSpPr>
          <p:nvPr/>
        </p:nvSpPr>
        <p:spPr>
          <a:xfrm>
            <a:off x="357158" y="1643050"/>
            <a:ext cx="8786842" cy="571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This is about </a:t>
            </a:r>
            <a:r>
              <a:rPr kumimoji="0" lang="es-ES" sz="4000" b="0" i="0" u="none" strike="noStrike" kern="1200" cap="none" normalizeH="0" baseline="0" noProof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GENERATING</a:t>
            </a:r>
            <a:r>
              <a:rPr kumimoji="0" lang="es-ES" sz="4000" b="0" i="0" u="none" strike="noStrike" kern="1200" cap="none" normalizeH="0" noProof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MATERIAL</a:t>
            </a:r>
            <a:endParaRPr kumimoji="0" lang="es-ES" sz="4000" b="0" i="0" u="none" strike="noStrike" kern="1200" cap="none" normalizeH="0" baseline="0" noProof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5" name="2 Subtítulo"/>
          <p:cNvSpPr txBox="1">
            <a:spLocks/>
          </p:cNvSpPr>
          <p:nvPr/>
        </p:nvSpPr>
        <p:spPr>
          <a:xfrm>
            <a:off x="357158" y="2143116"/>
            <a:ext cx="8786842" cy="500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4000" spc="60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and ...</a:t>
            </a:r>
            <a:endParaRPr kumimoji="0" lang="es-ES" sz="4000" b="0" i="0" u="none" strike="noStrike" kern="1200" cap="none" spc="600" normalizeH="0" baseline="0" noProof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6" name="2 Subtítulo"/>
          <p:cNvSpPr txBox="1">
            <a:spLocks/>
          </p:cNvSpPr>
          <p:nvPr/>
        </p:nvSpPr>
        <p:spPr>
          <a:xfrm>
            <a:off x="357158" y="2786058"/>
            <a:ext cx="8786842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4000" spc="30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IMAGINING &amp; IMPROVISING</a:t>
            </a:r>
            <a:endParaRPr kumimoji="0" lang="es-ES" sz="4000" b="0" i="0" u="none" strike="noStrike" kern="1200" cap="none" spc="300" normalizeH="0" baseline="0" noProof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7" name="2 Subtítulo"/>
          <p:cNvSpPr txBox="1">
            <a:spLocks/>
          </p:cNvSpPr>
          <p:nvPr/>
        </p:nvSpPr>
        <p:spPr>
          <a:xfrm>
            <a:off x="357158" y="3714752"/>
            <a:ext cx="8786842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4000" spc="30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CREATING &amp; EXPLORING IDEAS</a:t>
            </a:r>
            <a:endParaRPr kumimoji="0" lang="es-ES" sz="4000" b="0" i="0" u="none" strike="noStrike" kern="1200" cap="none" spc="300" normalizeH="0" baseline="0" noProof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8" name="2 Subtítulo"/>
          <p:cNvSpPr txBox="1">
            <a:spLocks/>
          </p:cNvSpPr>
          <p:nvPr/>
        </p:nvSpPr>
        <p:spPr>
          <a:xfrm>
            <a:off x="357158" y="4643446"/>
            <a:ext cx="8786842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300" normalizeH="0" baseline="0" noProof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FINDING STARTING</a:t>
            </a:r>
            <a:r>
              <a:rPr kumimoji="0" lang="es-ES" sz="4000" b="0" i="0" u="none" strike="noStrike" kern="1200" cap="none" spc="300" normalizeH="0" noProof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POINTS</a:t>
            </a:r>
            <a:endParaRPr kumimoji="0" lang="es-ES" sz="4000" b="0" i="0" u="none" strike="noStrike" kern="1200" cap="none" spc="300" normalizeH="0" baseline="0" noProof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pic>
        <p:nvPicPr>
          <p:cNvPr id="1026" name="Picture 2" descr="Resultado de imagen para imagination 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4620" y="5286389"/>
            <a:ext cx="1989380" cy="1571611"/>
          </a:xfrm>
          <a:prstGeom prst="rect">
            <a:avLst/>
          </a:prstGeom>
          <a:noFill/>
        </p:spPr>
      </p:pic>
      <p:pic>
        <p:nvPicPr>
          <p:cNvPr id="11" name="Picture 2" descr="Resultado de imagen para imagination 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5286389"/>
            <a:ext cx="1989380" cy="1571611"/>
          </a:xfrm>
          <a:prstGeom prst="rect">
            <a:avLst/>
          </a:prstGeom>
          <a:noFill/>
        </p:spPr>
      </p:pic>
      <p:pic>
        <p:nvPicPr>
          <p:cNvPr id="12" name="Picture 8" descr="Imagen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5219700"/>
            <a:ext cx="2781300" cy="1638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Resultado de imagen para choose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94354"/>
            <a:ext cx="2214546" cy="1763646"/>
          </a:xfrm>
          <a:prstGeom prst="rect">
            <a:avLst/>
          </a:prstGeom>
          <a:noFill/>
        </p:spPr>
      </p:pic>
      <p:pic>
        <p:nvPicPr>
          <p:cNvPr id="3" name="Picture 2" descr="Resultado de imagen para choose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929454" y="5094354"/>
            <a:ext cx="2214546" cy="176364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17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s-ES" sz="3600" smtClean="0">
                <a:solidFill>
                  <a:schemeClr val="bg1"/>
                </a:solidFill>
                <a:latin typeface="Arial Black" pitchFamily="34" charset="0"/>
              </a:rPr>
              <a:t>Speaking English through Drama</a:t>
            </a:r>
            <a:endParaRPr lang="es-ES" sz="36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357158" y="714356"/>
            <a:ext cx="878684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Stage </a:t>
            </a:r>
            <a:r>
              <a:rPr lang="es-ES" sz="4000" spc="600" smtClean="0">
                <a:latin typeface="Arial Black" pitchFamily="34" charset="0"/>
              </a:rPr>
              <a:t>3</a:t>
            </a: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: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4000" spc="60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Exploration</a:t>
            </a:r>
          </a:p>
        </p:txBody>
      </p:sp>
      <p:sp>
        <p:nvSpPr>
          <p:cNvPr id="14" name="2 Subtítulo"/>
          <p:cNvSpPr txBox="1">
            <a:spLocks/>
          </p:cNvSpPr>
          <p:nvPr/>
        </p:nvSpPr>
        <p:spPr>
          <a:xfrm>
            <a:off x="357158" y="1643050"/>
            <a:ext cx="8786842" cy="571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This is about </a:t>
            </a:r>
            <a:r>
              <a:rPr kumimoji="0" lang="es-ES" sz="4000" b="0" i="0" u="none" strike="noStrike" kern="1200" cap="none" normalizeH="0" baseline="0" noProof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SELECTING THE BEST.</a:t>
            </a:r>
          </a:p>
        </p:txBody>
      </p:sp>
      <p:sp>
        <p:nvSpPr>
          <p:cNvPr id="16" name="2 Subtítulo"/>
          <p:cNvSpPr txBox="1">
            <a:spLocks/>
          </p:cNvSpPr>
          <p:nvPr/>
        </p:nvSpPr>
        <p:spPr>
          <a:xfrm>
            <a:off x="357158" y="3214686"/>
            <a:ext cx="8786842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r>
              <a:rPr lang="es-ES" sz="320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CHOOSING THE BEST CHARACTERS</a:t>
            </a:r>
          </a:p>
        </p:txBody>
      </p:sp>
      <p:sp>
        <p:nvSpPr>
          <p:cNvPr id="17" name="2 Subtítulo"/>
          <p:cNvSpPr txBox="1">
            <a:spLocks/>
          </p:cNvSpPr>
          <p:nvPr/>
        </p:nvSpPr>
        <p:spPr>
          <a:xfrm>
            <a:off x="357158" y="4000504"/>
            <a:ext cx="8786842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4000" spc="30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CHOOSING THE THEMES</a:t>
            </a:r>
            <a:endParaRPr kumimoji="0" lang="es-ES" sz="4000" b="0" i="0" u="none" strike="noStrike" kern="1200" cap="none" spc="300" normalizeH="0" baseline="0" noProof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8" name="2 Subtítulo"/>
          <p:cNvSpPr txBox="1">
            <a:spLocks/>
          </p:cNvSpPr>
          <p:nvPr/>
        </p:nvSpPr>
        <p:spPr>
          <a:xfrm>
            <a:off x="357158" y="4714884"/>
            <a:ext cx="8786842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4000" spc="30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KEEPING A RECORD</a:t>
            </a:r>
            <a:endParaRPr kumimoji="0" lang="es-ES" sz="4000" b="0" i="0" u="none" strike="noStrike" kern="1200" cap="none" spc="300" normalizeH="0" baseline="0" noProof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2" name="2 Subtítulo"/>
          <p:cNvSpPr txBox="1">
            <a:spLocks/>
          </p:cNvSpPr>
          <p:nvPr/>
        </p:nvSpPr>
        <p:spPr>
          <a:xfrm>
            <a:off x="357158" y="2428868"/>
            <a:ext cx="8786842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360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CHOOSING THE BEST SCENES</a:t>
            </a:r>
            <a:endParaRPr kumimoji="0" lang="es-ES" sz="3600" b="0" i="0" u="none" kern="1200" cap="none" normalizeH="0" baseline="0" noProof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pic>
        <p:nvPicPr>
          <p:cNvPr id="1028" name="Picture 4" descr="Resultado de imagen para characters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5072074"/>
            <a:ext cx="4147957" cy="1785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17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s-ES" sz="3600" smtClean="0">
                <a:solidFill>
                  <a:schemeClr val="bg1"/>
                </a:solidFill>
                <a:latin typeface="Arial Black" pitchFamily="34" charset="0"/>
              </a:rPr>
              <a:t>Speaking English through Drama</a:t>
            </a:r>
            <a:endParaRPr lang="es-ES" sz="36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357158" y="714356"/>
            <a:ext cx="878684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Stage 4: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4000" spc="60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Distillation</a:t>
            </a:r>
          </a:p>
        </p:txBody>
      </p:sp>
      <p:sp>
        <p:nvSpPr>
          <p:cNvPr id="14" name="2 Subtítulo"/>
          <p:cNvSpPr txBox="1">
            <a:spLocks/>
          </p:cNvSpPr>
          <p:nvPr/>
        </p:nvSpPr>
        <p:spPr>
          <a:xfrm>
            <a:off x="357158" y="1643050"/>
            <a:ext cx="8786842" cy="571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This is about </a:t>
            </a:r>
            <a:r>
              <a:rPr kumimoji="0" lang="es-ES" sz="4000" b="0" i="0" u="none" strike="noStrike" kern="1200" cap="none" normalizeH="0" baseline="0" noProof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THE</a:t>
            </a:r>
            <a:r>
              <a:rPr kumimoji="0" lang="es-ES" sz="4000" b="0" i="0" u="none" strike="noStrike" kern="1200" cap="none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es-ES" sz="4000" b="0" i="0" u="none" strike="noStrike" kern="1200" cap="none" normalizeH="0" baseline="0" noProof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NARRATIVE</a:t>
            </a:r>
            <a:r>
              <a:rPr kumimoji="0" lang="es-ES" sz="4000" b="0" i="0" u="none" strike="noStrike" kern="1200" cap="none" normalizeH="0" noProof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ARC</a:t>
            </a:r>
            <a:endParaRPr kumimoji="0" lang="es-ES" sz="4000" b="0" i="0" u="none" strike="noStrike" kern="1200" cap="none" normalizeH="0" baseline="0" noProof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6" name="2 Subtítulo"/>
          <p:cNvSpPr txBox="1">
            <a:spLocks/>
          </p:cNvSpPr>
          <p:nvPr/>
        </p:nvSpPr>
        <p:spPr>
          <a:xfrm>
            <a:off x="357158" y="3214686"/>
            <a:ext cx="8786842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r>
              <a:rPr lang="es-ES" sz="320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ESTABLISHING THE TENSION</a:t>
            </a:r>
          </a:p>
        </p:txBody>
      </p:sp>
      <p:sp>
        <p:nvSpPr>
          <p:cNvPr id="17" name="2 Subtítulo"/>
          <p:cNvSpPr txBox="1">
            <a:spLocks/>
          </p:cNvSpPr>
          <p:nvPr/>
        </p:nvSpPr>
        <p:spPr>
          <a:xfrm>
            <a:off x="357158" y="4214818"/>
            <a:ext cx="8786842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300" normalizeH="0" baseline="0" noProof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WORKING</a:t>
            </a:r>
            <a:r>
              <a:rPr kumimoji="0" lang="es-ES" sz="4000" b="0" i="0" u="none" strike="noStrike" kern="1200" cap="none" spc="300" normalizeH="0" noProof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ON THE PLAY AS A WHOLE</a:t>
            </a:r>
            <a:endParaRPr kumimoji="0" lang="es-ES" sz="4000" b="0" i="0" u="none" strike="noStrike" kern="1200" cap="none" spc="300" normalizeH="0" baseline="0" noProof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2" name="2 Subtítulo"/>
          <p:cNvSpPr txBox="1">
            <a:spLocks/>
          </p:cNvSpPr>
          <p:nvPr/>
        </p:nvSpPr>
        <p:spPr>
          <a:xfrm>
            <a:off x="357158" y="2428868"/>
            <a:ext cx="8786842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600" b="0" i="0" u="none" kern="1200" cap="none" normalizeH="0" baseline="0" noProof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WORKING</a:t>
            </a:r>
            <a:r>
              <a:rPr kumimoji="0" lang="es-ES" sz="3600" b="0" i="0" u="none" kern="1200" cap="none" normalizeH="0" noProof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OUT THE STRUCTURE</a:t>
            </a:r>
            <a:endParaRPr kumimoji="0" lang="es-ES" sz="3600" b="0" i="0" u="none" kern="1200" cap="none" normalizeH="0" baseline="0" noProof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pic>
        <p:nvPicPr>
          <p:cNvPr id="1026" name="Picture 2" descr="Resultado de imagen para theatre stage png"/>
          <p:cNvPicPr>
            <a:picLocks noChangeAspect="1" noChangeArrowheads="1"/>
          </p:cNvPicPr>
          <p:nvPr/>
        </p:nvPicPr>
        <p:blipFill>
          <a:blip r:embed="rId2"/>
          <a:srcRect b="18749"/>
          <a:stretch>
            <a:fillRect/>
          </a:stretch>
        </p:blipFill>
        <p:spPr bwMode="auto">
          <a:xfrm>
            <a:off x="2786049" y="4214818"/>
            <a:ext cx="3253125" cy="2643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17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s-ES" sz="3600" smtClean="0">
                <a:solidFill>
                  <a:schemeClr val="bg1"/>
                </a:solidFill>
                <a:latin typeface="Arial Black" pitchFamily="34" charset="0"/>
              </a:rPr>
              <a:t>Speaking English through Drama</a:t>
            </a:r>
            <a:endParaRPr lang="es-ES" sz="36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357158" y="714356"/>
            <a:ext cx="878684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Stage </a:t>
            </a:r>
            <a:r>
              <a:rPr lang="es-ES" sz="4000" spc="600" smtClean="0">
                <a:latin typeface="Arial Black" pitchFamily="34" charset="0"/>
              </a:rPr>
              <a:t>5</a:t>
            </a: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: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4000" spc="60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Presentation</a:t>
            </a:r>
          </a:p>
        </p:txBody>
      </p:sp>
      <p:sp>
        <p:nvSpPr>
          <p:cNvPr id="14" name="2 Subtítulo"/>
          <p:cNvSpPr txBox="1">
            <a:spLocks/>
          </p:cNvSpPr>
          <p:nvPr/>
        </p:nvSpPr>
        <p:spPr>
          <a:xfrm>
            <a:off x="357158" y="1643050"/>
            <a:ext cx="8786842" cy="571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This is about </a:t>
            </a:r>
            <a:r>
              <a:rPr kumimoji="0" lang="es-ES" sz="4000" b="0" i="0" u="none" strike="noStrike" kern="1200" cap="none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REHEARSING THE PLAY</a:t>
            </a:r>
          </a:p>
        </p:txBody>
      </p:sp>
      <p:sp>
        <p:nvSpPr>
          <p:cNvPr id="16" name="2 Subtítulo"/>
          <p:cNvSpPr txBox="1">
            <a:spLocks/>
          </p:cNvSpPr>
          <p:nvPr/>
        </p:nvSpPr>
        <p:spPr>
          <a:xfrm>
            <a:off x="357158" y="2857496"/>
            <a:ext cx="8786842" cy="6858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r>
              <a:rPr lang="es-ES" sz="3700" spc="30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ACCENT</a:t>
            </a:r>
          </a:p>
        </p:txBody>
      </p:sp>
      <p:sp>
        <p:nvSpPr>
          <p:cNvPr id="17" name="2 Subtítulo"/>
          <p:cNvSpPr txBox="1">
            <a:spLocks/>
          </p:cNvSpPr>
          <p:nvPr/>
        </p:nvSpPr>
        <p:spPr>
          <a:xfrm>
            <a:off x="357158" y="3697607"/>
            <a:ext cx="8786842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30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BLOCKING (POSITIONING)</a:t>
            </a:r>
          </a:p>
        </p:txBody>
      </p:sp>
      <p:sp>
        <p:nvSpPr>
          <p:cNvPr id="12" name="2 Subtítulo"/>
          <p:cNvSpPr txBox="1">
            <a:spLocks/>
          </p:cNvSpPr>
          <p:nvPr/>
        </p:nvSpPr>
        <p:spPr>
          <a:xfrm>
            <a:off x="357158" y="2214554"/>
            <a:ext cx="8786842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600" b="0" i="0" u="none" kern="1200" cap="none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VOCAL PROJECTION</a:t>
            </a: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357158" y="4417702"/>
            <a:ext cx="8786842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30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COSTUMES</a:t>
            </a:r>
          </a:p>
        </p:txBody>
      </p:sp>
      <p:sp>
        <p:nvSpPr>
          <p:cNvPr id="10" name="2 Subtítulo"/>
          <p:cNvSpPr txBox="1">
            <a:spLocks/>
          </p:cNvSpPr>
          <p:nvPr/>
        </p:nvSpPr>
        <p:spPr>
          <a:xfrm>
            <a:off x="357158" y="5137797"/>
            <a:ext cx="8786842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30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LIGHTING</a:t>
            </a: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357158" y="5857892"/>
            <a:ext cx="8786842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30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SOUND EFFECTS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Resultado de imagen para notebook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405326" flipH="1">
            <a:off x="5899498" y="4989401"/>
            <a:ext cx="1382199" cy="1815508"/>
          </a:xfrm>
          <a:prstGeom prst="rect">
            <a:avLst/>
          </a:prstGeom>
          <a:noFill/>
        </p:spPr>
      </p:pic>
      <p:pic>
        <p:nvPicPr>
          <p:cNvPr id="20" name="Picture 2" descr="Resultado de imagen para notebook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194674">
            <a:off x="1027644" y="4989401"/>
            <a:ext cx="1382199" cy="1815508"/>
          </a:xfrm>
          <a:prstGeom prst="rect">
            <a:avLst/>
          </a:prstGeom>
          <a:noFill/>
        </p:spPr>
      </p:pic>
      <p:pic>
        <p:nvPicPr>
          <p:cNvPr id="20482" name="Picture 2" descr="Resultado de imagen para listen 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0788" y="2071678"/>
            <a:ext cx="2943212" cy="294321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17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s-ES" sz="3600" smtClean="0">
                <a:solidFill>
                  <a:schemeClr val="bg1"/>
                </a:solidFill>
                <a:latin typeface="Arial Black" pitchFamily="34" charset="0"/>
              </a:rPr>
              <a:t>Speaking English through Drama</a:t>
            </a:r>
            <a:endParaRPr lang="es-ES" sz="36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357158" y="714356"/>
            <a:ext cx="878684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WHAT YOU</a:t>
            </a:r>
            <a:r>
              <a:rPr kumimoji="0" lang="es-ES" sz="4000" b="0" i="0" u="none" strike="noStrike" kern="1200" cap="none" spc="600" normalizeH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NEED TO DO</a:t>
            </a:r>
            <a:endParaRPr lang="es-ES" sz="4000" spc="600" smtClean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4" name="2 Subtítulo"/>
          <p:cNvSpPr txBox="1">
            <a:spLocks/>
          </p:cNvSpPr>
          <p:nvPr/>
        </p:nvSpPr>
        <p:spPr>
          <a:xfrm>
            <a:off x="357158" y="1857364"/>
            <a:ext cx="8786842" cy="571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4000" b="0" i="0" u="none" strike="noStrike" kern="1200" cap="none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Note</a:t>
            </a:r>
            <a:r>
              <a:rPr kumimoji="0" lang="es-ES" sz="4000" b="0" i="0" u="none" strike="noStrike" kern="1200" cap="none" normalizeH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down your good scenes</a:t>
            </a:r>
            <a:endParaRPr kumimoji="0" lang="es-ES" sz="4000" b="0" i="0" u="none" strike="noStrike" kern="1200" cap="none" normalizeH="0" baseline="0" noProof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3" name="2 Subtítulo"/>
          <p:cNvSpPr txBox="1">
            <a:spLocks/>
          </p:cNvSpPr>
          <p:nvPr/>
        </p:nvSpPr>
        <p:spPr>
          <a:xfrm>
            <a:off x="357158" y="2571744"/>
            <a:ext cx="8786842" cy="571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400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Get to know your team</a:t>
            </a:r>
            <a:endParaRPr kumimoji="0" lang="es-ES" sz="4000" b="0" i="0" u="none" strike="noStrike" kern="1200" cap="none" normalizeH="0" baseline="0" noProof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5" name="2 Subtítulo"/>
          <p:cNvSpPr txBox="1">
            <a:spLocks/>
          </p:cNvSpPr>
          <p:nvPr/>
        </p:nvSpPr>
        <p:spPr>
          <a:xfrm>
            <a:off x="357158" y="3214686"/>
            <a:ext cx="8786842" cy="571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400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Learn to listen</a:t>
            </a:r>
            <a:endParaRPr kumimoji="0" lang="es-ES" sz="4000" b="0" i="0" u="none" strike="noStrike" kern="1200" cap="none" normalizeH="0" baseline="0" noProof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8" name="2 Subtítulo"/>
          <p:cNvSpPr txBox="1">
            <a:spLocks/>
          </p:cNvSpPr>
          <p:nvPr/>
        </p:nvSpPr>
        <p:spPr>
          <a:xfrm>
            <a:off x="357158" y="3929066"/>
            <a:ext cx="8786842" cy="571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400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Be creative</a:t>
            </a:r>
            <a:endParaRPr kumimoji="0" lang="es-ES" sz="4000" b="0" i="0" u="none" strike="noStrike" kern="1200" cap="none" normalizeH="0" baseline="0" noProof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9" name="2 Subtítulo"/>
          <p:cNvSpPr txBox="1">
            <a:spLocks/>
          </p:cNvSpPr>
          <p:nvPr/>
        </p:nvSpPr>
        <p:spPr>
          <a:xfrm>
            <a:off x="357158" y="4786322"/>
            <a:ext cx="8786842" cy="571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400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Recognise what has potential and what doesn’t.</a:t>
            </a:r>
            <a:endParaRPr kumimoji="0" lang="es-ES" sz="4000" b="0" i="0" u="none" strike="noStrike" kern="1200" cap="none" normalizeH="0" baseline="0" noProof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17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s-ES" sz="3600" smtClean="0">
                <a:solidFill>
                  <a:schemeClr val="bg1"/>
                </a:solidFill>
                <a:latin typeface="Arial Black" pitchFamily="34" charset="0"/>
              </a:rPr>
              <a:t>Speaking English through Drama</a:t>
            </a:r>
            <a:endParaRPr lang="es-ES" sz="36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0" y="2000240"/>
            <a:ext cx="9144000" cy="857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8800" b="0" i="0" u="none" strike="noStrike" kern="1200" cap="none" spc="600" normalizeH="0" baseline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GO</a:t>
            </a:r>
            <a:r>
              <a:rPr kumimoji="0" lang="es-ES" sz="8800" b="0" i="0" u="none" strike="noStrike" kern="1200" cap="none" spc="600" normalizeH="0" noProof="0" smtClean="0">
                <a:ln>
                  <a:noFill/>
                </a:ln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FOR IT!</a:t>
            </a:r>
            <a:endParaRPr lang="es-ES" sz="8800" spc="600" smtClean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216</Words>
  <Application>Microsoft Office PowerPoint</Application>
  <PresentationFormat>Presentación en pantalla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Speaking English through Drama</vt:lpstr>
      <vt:lpstr>Speaking English through Drama</vt:lpstr>
      <vt:lpstr>Speaking English through Drama</vt:lpstr>
      <vt:lpstr>Speaking English through Drama</vt:lpstr>
      <vt:lpstr>Speaking English through Drama</vt:lpstr>
      <vt:lpstr>Speaking English through Drama</vt:lpstr>
      <vt:lpstr>Speaking English through Drama</vt:lpstr>
      <vt:lpstr>Speaking English through Drama</vt:lpstr>
      <vt:lpstr>Speaking English through Drama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Speaking English through Drama</dc:title>
  <dc:creator>usuario</dc:creator>
  <cp:lastModifiedBy>usuario</cp:lastModifiedBy>
  <cp:revision>10</cp:revision>
  <dcterms:created xsi:type="dcterms:W3CDTF">2016-11-20T08:33:12Z</dcterms:created>
  <dcterms:modified xsi:type="dcterms:W3CDTF">2017-03-27T12:22:53Z</dcterms:modified>
</cp:coreProperties>
</file>